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72" r:id="rId3"/>
    <p:sldId id="273" r:id="rId4"/>
    <p:sldId id="274" r:id="rId5"/>
    <p:sldId id="276" r:id="rId6"/>
    <p:sldId id="277" r:id="rId7"/>
    <p:sldId id="275" r:id="rId8"/>
    <p:sldId id="278" r:id="rId9"/>
    <p:sldId id="279" r:id="rId10"/>
    <p:sldId id="280" r:id="rId11"/>
    <p:sldId id="281" r:id="rId12"/>
    <p:sldId id="282" r:id="rId13"/>
    <p:sldId id="283" r:id="rId14"/>
    <p:sldId id="271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tIVuKYE+mRqPLFVb2r+JpWG8b1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34154B-B935-9ADA-8E4F-B15408FB2294}" name="Akerke Sapuanova" initials="AS" userId="S::a.sapuanova@teachforqazaqstan.org::f5120b6e-aa89-4f75-9416-c13e0eea2bcb" providerId="AD"/>
  <p188:author id="{DB2AAC55-EC03-7250-1A1D-3D08643B3DEF}" name="Adina Uvaliyeva" initials="AU" userId="S::a.uvaliyeva@teachforqazaqstan.org::7ecdcf79-a38c-48cf-bef7-7ce21ca8f4ab" providerId="AD"/>
  <p188:author id="{73E9BF89-955F-239D-BBF2-562A3A584382}" name="Adiya Konysbekova" initials="AK" userId="S::a.konysbekova@teachforqazaqstan.org::332db9d9-452d-4581-8a2b-0b37a03cfba3" providerId="AD"/>
  <p188:author id="{C51F6DFA-2706-E00F-566C-B4CCA4D4228F}" name="Designer" initials="De" userId="S::designer@teachforqazaqstan.org::aa7da0e9-7584-42d2-90e2-9a319b7b665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C21E"/>
    <a:srgbClr val="A29ECE"/>
    <a:srgbClr val="CCC8E1"/>
    <a:srgbClr val="2E2C70"/>
    <a:srgbClr val="55479C"/>
    <a:srgbClr val="E3E2F0"/>
    <a:srgbClr val="F8EDBC"/>
    <a:srgbClr val="65C2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AMEDIS2025\Desktop\all\&#1084;&#1086;&#1080;%20&#1076;&#1072;&#1085;&#1085;&#1099;&#1077;\&#1075;&#1086;&#1076;&#1086;&#1074;&#1086;&#1081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AMEDIS2025\Desktop\all\&#1084;&#1086;&#1080;%20&#1076;&#1072;&#1085;&#1085;&#1099;&#1077;\&#1075;&#1086;&#1076;&#1086;&#1074;&#1086;&#108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IAMEDIS2025\Desktop\all\&#1084;&#1086;&#1080;%20&#1076;&#1072;&#1085;&#1085;&#1099;&#1077;\&#1075;&#1086;&#1076;&#1086;&#1074;&#1086;&#108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'свод факт'!$C$79</c:f>
              <c:strCache>
                <c:ptCount val="1"/>
                <c:pt idx="0">
                  <c:v>по 1 июля 2025 г.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96D-4421-9582-E83BBB5631B3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96D-4421-9582-E83BBB5631B3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96D-4421-9582-E83BBB5631B3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96D-4421-9582-E83BBB5631B3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96D-4421-9582-E83BBB5631B3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96D-4421-9582-E83BBB5631B3}"/>
              </c:ext>
            </c:extLst>
          </c:dPt>
          <c:dLbls>
            <c:spPr>
              <a:solidFill>
                <a:srgbClr val="FFFFFF">
                  <a:alpha val="75000"/>
                </a:srgbClr>
              </a:solidFill>
              <a:ln w="9525"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'свод факт'!$A$80:$A$85</c:f>
              <c:strCache>
                <c:ptCount val="6"/>
                <c:pt idx="0">
                  <c:v>Обучение и сопровождение (T&amp;S)</c:v>
                </c:pt>
                <c:pt idx="1">
                  <c:v>Рекрутинг, отбор, маркетинг (RSM)</c:v>
                </c:pt>
                <c:pt idx="2">
                  <c:v>Стипендия</c:v>
                </c:pt>
                <c:pt idx="3">
                  <c:v>Исследование и развитие (R&amp;D)</c:v>
                </c:pt>
                <c:pt idx="4">
                  <c:v>ERG</c:v>
                </c:pt>
                <c:pt idx="5">
                  <c:v>Back office</c:v>
                </c:pt>
              </c:strCache>
            </c:strRef>
          </c:cat>
          <c:val>
            <c:numRef>
              <c:f>'свод факт'!$C$80:$C$85</c:f>
              <c:numCache>
                <c:formatCode>0%</c:formatCode>
                <c:ptCount val="6"/>
                <c:pt idx="0">
                  <c:v>0.14965588525394855</c:v>
                </c:pt>
                <c:pt idx="1">
                  <c:v>0.29069231630789372</c:v>
                </c:pt>
                <c:pt idx="2">
                  <c:v>0.22096695444190029</c:v>
                </c:pt>
                <c:pt idx="3">
                  <c:v>0.14424949924296762</c:v>
                </c:pt>
                <c:pt idx="4">
                  <c:v>6.5205845130870826E-2</c:v>
                </c:pt>
                <c:pt idx="5">
                  <c:v>0.12922949962241898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96D-4421-9582-E83BBB5631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доходы!$H$16</c:f>
              <c:strCache>
                <c:ptCount val="1"/>
                <c:pt idx="0">
                  <c:v> 2022 - 2024 г. 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EF-4E95-99F0-DD670D642977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EF-4E95-99F0-DD670D642977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EF-4E95-99F0-DD670D642977}"/>
              </c:ext>
            </c:extLst>
          </c:dPt>
          <c:dLbls>
            <c:dLbl>
              <c:idx val="0"/>
              <c:layout>
                <c:manualLayout>
                  <c:x val="0.10478701557778625"/>
                  <c:y val="0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EF-4E95-99F0-DD670D6429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доходы!$G$17:$G$19</c:f>
              <c:strCache>
                <c:ptCount val="3"/>
                <c:pt idx="0">
                  <c:v> МакКинзи и Компания Казахстан </c:v>
                </c:pt>
                <c:pt idx="1">
                  <c:v> Freedom </c:v>
                </c:pt>
                <c:pt idx="2">
                  <c:v> Частные пожертвования </c:v>
                </c:pt>
              </c:strCache>
            </c:strRef>
          </c:cat>
          <c:val>
            <c:numRef>
              <c:f>доходы!$H$17:$H$19</c:f>
              <c:numCache>
                <c:formatCode>0.0%</c:formatCode>
                <c:ptCount val="3"/>
                <c:pt idx="0">
                  <c:v>1.8019975289370532E-2</c:v>
                </c:pt>
                <c:pt idx="1">
                  <c:v>0.98007576957149911</c:v>
                </c:pt>
                <c:pt idx="2">
                  <c:v>1.9042551391305655E-3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EF-4E95-99F0-DD670D6429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136900920194399"/>
          <c:y val="0.15284897456598648"/>
          <c:w val="0.41534498733632569"/>
          <c:h val="0.70883544592060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D4B-4A8F-9551-A949CAAE034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D4B-4A8F-9551-A949CAAE034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D4B-4A8F-9551-A949CAAE0349}"/>
              </c:ext>
            </c:extLst>
          </c:dPt>
          <c:dLbls>
            <c:spPr>
              <a:solidFill>
                <a:srgbClr val="FFFFFF">
                  <a:alpha val="75000"/>
                </a:srgbClr>
              </a:solidFill>
              <a:ln w="9525"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доходы!$G$18:$G$20</c:f>
              <c:strCache>
                <c:ptCount val="3"/>
                <c:pt idx="0">
                  <c:v> Freedom </c:v>
                </c:pt>
                <c:pt idx="1">
                  <c:v> Частные пожертвования </c:v>
                </c:pt>
                <c:pt idx="2">
                  <c:v> ERG </c:v>
                </c:pt>
              </c:strCache>
            </c:strRef>
          </c:cat>
          <c:val>
            <c:numRef>
              <c:f>доходы!$I$18:$I$20</c:f>
              <c:numCache>
                <c:formatCode>0.0%</c:formatCode>
                <c:ptCount val="3"/>
                <c:pt idx="0">
                  <c:v>0.6508408949254727</c:v>
                </c:pt>
                <c:pt idx="1">
                  <c:v>1.1712249770776667E-2</c:v>
                </c:pt>
                <c:pt idx="2">
                  <c:v>0.33744685530375057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D4B-4A8F-9551-A949CAAE034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1BDC23C6-0A23-F5D4-C241-ED687478A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>
            <a:extLst>
              <a:ext uri="{FF2B5EF4-FFF2-40B4-BE49-F238E27FC236}">
                <a16:creationId xmlns:a16="http://schemas.microsoft.com/office/drawing/2014/main" id="{710032AF-6B67-B7FF-559D-EBE0D7CDC4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0:notes">
            <a:extLst>
              <a:ext uri="{FF2B5EF4-FFF2-40B4-BE49-F238E27FC236}">
                <a16:creationId xmlns:a16="http://schemas.microsoft.com/office/drawing/2014/main" id="{F6A27F65-322B-6611-5467-C9DB9BD4D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42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5"/>
          <p:cNvSpPr txBox="1"/>
          <p:nvPr/>
        </p:nvSpPr>
        <p:spPr>
          <a:xfrm>
            <a:off x="2659469" y="2433637"/>
            <a:ext cx="6873063" cy="99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 </a:t>
            </a:r>
            <a:b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QAZAQSTAN </a:t>
            </a:r>
            <a:b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5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2024-2025</a:t>
            </a:r>
          </a:p>
        </p:txBody>
      </p:sp>
      <p:sp>
        <p:nvSpPr>
          <p:cNvPr id="408" name="Google Shape;408;p15"/>
          <p:cNvSpPr txBox="1"/>
          <p:nvPr/>
        </p:nvSpPr>
        <p:spPr>
          <a:xfrm>
            <a:off x="2602033" y="4118547"/>
            <a:ext cx="6987935" cy="562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ru-RU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Год перемен, роста и вдохновения 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88;p1">
            <a:extLst>
              <a:ext uri="{FF2B5EF4-FFF2-40B4-BE49-F238E27FC236}">
                <a16:creationId xmlns:a16="http://schemas.microsoft.com/office/drawing/2014/main" id="{07812196-6F3A-2F76-695F-CD257FEC39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5353" y="6142383"/>
            <a:ext cx="1100398" cy="31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D4FF4C5-AA5A-23C6-B2EA-CDA6827B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72" y="6142383"/>
            <a:ext cx="1303930" cy="3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88E5DF-A934-4B2B-9AB9-5F86C55D40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74" b="26945"/>
          <a:stretch/>
        </p:blipFill>
        <p:spPr>
          <a:xfrm>
            <a:off x="10048237" y="5036100"/>
            <a:ext cx="2143763" cy="1821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47CD03-5749-48FA-BF3E-D3E9513BA6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74"/>
          <a:stretch/>
        </p:blipFill>
        <p:spPr>
          <a:xfrm>
            <a:off x="10048237" y="3164753"/>
            <a:ext cx="2143763" cy="2003055"/>
          </a:xfrm>
          <a:prstGeom prst="rect">
            <a:avLst/>
          </a:prstGeom>
        </p:spPr>
      </p:pic>
      <p:sp>
        <p:nvSpPr>
          <p:cNvPr id="5" name="Text 2">
            <a:extLst>
              <a:ext uri="{FF2B5EF4-FFF2-40B4-BE49-F238E27FC236}">
                <a16:creationId xmlns:a16="http://schemas.microsoft.com/office/drawing/2014/main" id="{CFE1CB41-7DD3-4C06-84FD-77EFB1EB6D04}"/>
              </a:ext>
            </a:extLst>
          </p:cNvPr>
          <p:cNvSpPr/>
          <p:nvPr/>
        </p:nvSpPr>
        <p:spPr>
          <a:xfrm>
            <a:off x="490453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РАБОТА С ПЕДАГОГИЧЕСКИМИ КОЛЛЕКТИВАМИ </a:t>
            </a:r>
            <a:b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ШКОЛ-ПАРТНЕРОВ: РАСШИРЯЕМ ГОРИЗОНТЫ СМЫСЛА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F297EEA-6EFF-4CEF-B6D7-A8853CC40004}"/>
              </a:ext>
            </a:extLst>
          </p:cNvPr>
          <p:cNvGrpSpPr/>
          <p:nvPr/>
        </p:nvGrpSpPr>
        <p:grpSpPr>
          <a:xfrm>
            <a:off x="391210" y="1714250"/>
            <a:ext cx="9289704" cy="4482545"/>
            <a:chOff x="622202" y="560594"/>
            <a:chExt cx="9289704" cy="4482545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DEE9009-9B63-4389-B659-66161B4661E3}"/>
                </a:ext>
              </a:extLst>
            </p:cNvPr>
            <p:cNvGrpSpPr/>
            <p:nvPr/>
          </p:nvGrpSpPr>
          <p:grpSpPr>
            <a:xfrm>
              <a:off x="622202" y="560594"/>
              <a:ext cx="2947240" cy="4482545"/>
              <a:chOff x="622202" y="1153623"/>
              <a:chExt cx="3209569" cy="4881531"/>
            </a:xfrm>
          </p:grpSpPr>
          <p:sp>
            <p:nvSpPr>
              <p:cNvPr id="33" name="Rectangle: Rounded Corners 1">
                <a:extLst>
                  <a:ext uri="{FF2B5EF4-FFF2-40B4-BE49-F238E27FC236}">
                    <a16:creationId xmlns:a16="http://schemas.microsoft.com/office/drawing/2014/main" id="{97E93A17-DA31-4813-A784-39075B49EDDC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35" name="Google Shape;262;p10">
                <a:extLst>
                  <a:ext uri="{FF2B5EF4-FFF2-40B4-BE49-F238E27FC236}">
                    <a16:creationId xmlns:a16="http://schemas.microsoft.com/office/drawing/2014/main" id="{23145E3D-1DEB-4528-8371-D963231B7D5D}"/>
                  </a:ext>
                </a:extLst>
              </p:cNvPr>
              <p:cNvSpPr txBox="1"/>
              <p:nvPr/>
            </p:nvSpPr>
            <p:spPr>
              <a:xfrm>
                <a:off x="1125528" y="2214396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Обучение </a:t>
                </a:r>
                <a:r>
                  <a:rPr lang="ru-RU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пед.коллективов</a:t>
                </a:r>
                <a:endParaRPr lang="ru-RU" b="1" i="0" u="none" strike="noStrike" cap="none" dirty="0">
                  <a:solidFill>
                    <a:srgbClr val="55479C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30;p6">
                <a:extLst>
                  <a:ext uri="{FF2B5EF4-FFF2-40B4-BE49-F238E27FC236}">
                    <a16:creationId xmlns:a16="http://schemas.microsoft.com/office/drawing/2014/main" id="{36C4839F-144B-4B81-B8EC-12799CF80E3C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350+ педагогов. 7 школ. 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 фокусе три ключевых темы: 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роль взрослого рядом с ребенком в эпоху стремительных изменений;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влияние трансформаций на школьную среду и детей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какова наша личная и коллективная ответственность как педагогов в городах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">
                <a:extLst>
                  <a:ext uri="{FF2B5EF4-FFF2-40B4-BE49-F238E27FC236}">
                    <a16:creationId xmlns:a16="http://schemas.microsoft.com/office/drawing/2014/main" id="{75CEB59A-0845-41E9-B539-EB571EE44DCC}"/>
                  </a:ext>
                </a:extLst>
              </p:cNvPr>
              <p:cNvSpPr/>
              <p:nvPr/>
            </p:nvSpPr>
            <p:spPr>
              <a:xfrm>
                <a:off x="816197" y="382210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8" name="Shape">
                <a:extLst>
                  <a:ext uri="{FF2B5EF4-FFF2-40B4-BE49-F238E27FC236}">
                    <a16:creationId xmlns:a16="http://schemas.microsoft.com/office/drawing/2014/main" id="{68C4E1B1-1D0B-4E48-BF7E-7345D197A1CD}"/>
                  </a:ext>
                </a:extLst>
              </p:cNvPr>
              <p:cNvSpPr/>
              <p:nvPr/>
            </p:nvSpPr>
            <p:spPr>
              <a:xfrm>
                <a:off x="816197" y="4459070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9" name="Oval 6">
                <a:extLst>
                  <a:ext uri="{FF2B5EF4-FFF2-40B4-BE49-F238E27FC236}">
                    <a16:creationId xmlns:a16="http://schemas.microsoft.com/office/drawing/2014/main" id="{A04B7AA6-2DE3-4F56-A9AC-96D8FF627B60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91" name="Shape">
                <a:extLst>
                  <a:ext uri="{FF2B5EF4-FFF2-40B4-BE49-F238E27FC236}">
                    <a16:creationId xmlns:a16="http://schemas.microsoft.com/office/drawing/2014/main" id="{30E1799B-1BE1-445B-B2D3-B717D74E6171}"/>
                  </a:ext>
                </a:extLst>
              </p:cNvPr>
              <p:cNvSpPr/>
              <p:nvPr/>
            </p:nvSpPr>
            <p:spPr>
              <a:xfrm>
                <a:off x="816197" y="5037624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DCBD6DA-5C5C-477A-8743-8B9EDEBEEB5A}"/>
                </a:ext>
              </a:extLst>
            </p:cNvPr>
            <p:cNvGrpSpPr/>
            <p:nvPr/>
          </p:nvGrpSpPr>
          <p:grpSpPr>
            <a:xfrm>
              <a:off x="3793434" y="560594"/>
              <a:ext cx="2947240" cy="4482545"/>
              <a:chOff x="622202" y="1153623"/>
              <a:chExt cx="3209569" cy="4881531"/>
            </a:xfrm>
          </p:grpSpPr>
          <p:sp>
            <p:nvSpPr>
              <p:cNvPr id="26" name="Rectangle: Rounded Corners 1">
                <a:extLst>
                  <a:ext uri="{FF2B5EF4-FFF2-40B4-BE49-F238E27FC236}">
                    <a16:creationId xmlns:a16="http://schemas.microsoft.com/office/drawing/2014/main" id="{E55EBC54-4B52-407C-8B16-934A30AAE607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8" name="Google Shape;262;p10">
                <a:extLst>
                  <a:ext uri="{FF2B5EF4-FFF2-40B4-BE49-F238E27FC236}">
                    <a16:creationId xmlns:a16="http://schemas.microsoft.com/office/drawing/2014/main" id="{3B7ED59E-44FE-42D6-8BA5-A3DFEAAA9525}"/>
                  </a:ext>
                </a:extLst>
              </p:cNvPr>
              <p:cNvSpPr txBox="1"/>
              <p:nvPr/>
            </p:nvSpPr>
            <p:spPr>
              <a:xfrm>
                <a:off x="1125526" y="2097086"/>
                <a:ext cx="2353376" cy="8043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Работа </a:t>
                </a:r>
                <a:br>
                  <a:rPr lang="en-US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с управленческими командами</a:t>
                </a:r>
                <a:endParaRPr sz="16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29" name="Google Shape;130;p6">
                <a:extLst>
                  <a:ext uri="{FF2B5EF4-FFF2-40B4-BE49-F238E27FC236}">
                    <a16:creationId xmlns:a16="http://schemas.microsoft.com/office/drawing/2014/main" id="{681D148D-19C3-456A-AFB4-D02AE904AA5E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353376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Стратегическое видение: обучаем воспринимать школу как целостную систему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Личностное лидерство: поддерживаем в осознании своей лидерской идентичности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Культура сотрудничества: развиваем навыки командного мышления</a:t>
                </a:r>
                <a:endParaRPr sz="120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hape">
                <a:extLst>
                  <a:ext uri="{FF2B5EF4-FFF2-40B4-BE49-F238E27FC236}">
                    <a16:creationId xmlns:a16="http://schemas.microsoft.com/office/drawing/2014/main" id="{90F2478D-585D-4DDF-95FB-457701BD69BC}"/>
                  </a:ext>
                </a:extLst>
              </p:cNvPr>
              <p:cNvSpPr/>
              <p:nvPr/>
            </p:nvSpPr>
            <p:spPr>
              <a:xfrm>
                <a:off x="816197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1" name="Shape">
                <a:extLst>
                  <a:ext uri="{FF2B5EF4-FFF2-40B4-BE49-F238E27FC236}">
                    <a16:creationId xmlns:a16="http://schemas.microsoft.com/office/drawing/2014/main" id="{B44CD658-B963-4B37-B23B-4192A5895DC0}"/>
                  </a:ext>
                </a:extLst>
              </p:cNvPr>
              <p:cNvSpPr/>
              <p:nvPr/>
            </p:nvSpPr>
            <p:spPr>
              <a:xfrm>
                <a:off x="816197" y="4142659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32" name="Oval 6">
                <a:extLst>
                  <a:ext uri="{FF2B5EF4-FFF2-40B4-BE49-F238E27FC236}">
                    <a16:creationId xmlns:a16="http://schemas.microsoft.com/office/drawing/2014/main" id="{06DF0376-3FE3-43FE-81FD-299ABB65C7F6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92" name="Shape">
                <a:extLst>
                  <a:ext uri="{FF2B5EF4-FFF2-40B4-BE49-F238E27FC236}">
                    <a16:creationId xmlns:a16="http://schemas.microsoft.com/office/drawing/2014/main" id="{D0082D5D-E70A-44D3-A84B-F8B09F47D58E}"/>
                  </a:ext>
                </a:extLst>
              </p:cNvPr>
              <p:cNvSpPr/>
              <p:nvPr/>
            </p:nvSpPr>
            <p:spPr>
              <a:xfrm>
                <a:off x="816197" y="499378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C0B15093-A3E9-434B-8A6A-036EB19AC00E}"/>
                </a:ext>
              </a:extLst>
            </p:cNvPr>
            <p:cNvGrpSpPr/>
            <p:nvPr/>
          </p:nvGrpSpPr>
          <p:grpSpPr>
            <a:xfrm>
              <a:off x="6964666" y="560594"/>
              <a:ext cx="2947240" cy="4482545"/>
              <a:chOff x="622202" y="1153623"/>
              <a:chExt cx="3209569" cy="4881531"/>
            </a:xfrm>
          </p:grpSpPr>
          <p:sp>
            <p:nvSpPr>
              <p:cNvPr id="18" name="Rectangle: Rounded Corners 1">
                <a:extLst>
                  <a:ext uri="{FF2B5EF4-FFF2-40B4-BE49-F238E27FC236}">
                    <a16:creationId xmlns:a16="http://schemas.microsoft.com/office/drawing/2014/main" id="{E53D32B5-3D1A-46E7-A154-3B2C295BABCD}"/>
                  </a:ext>
                </a:extLst>
              </p:cNvPr>
              <p:cNvSpPr/>
              <p:nvPr/>
            </p:nvSpPr>
            <p:spPr>
              <a:xfrm>
                <a:off x="622202" y="1611164"/>
                <a:ext cx="3209569" cy="4423990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0" name="Google Shape;262;p10">
                <a:extLst>
                  <a:ext uri="{FF2B5EF4-FFF2-40B4-BE49-F238E27FC236}">
                    <a16:creationId xmlns:a16="http://schemas.microsoft.com/office/drawing/2014/main" id="{B8A7EF6C-D64B-479A-B993-B09C6ED1C846}"/>
                  </a:ext>
                </a:extLst>
              </p:cNvPr>
              <p:cNvSpPr txBox="1"/>
              <p:nvPr/>
            </p:nvSpPr>
            <p:spPr>
              <a:xfrm>
                <a:off x="1197597" y="2214396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Поддержка педагогов школ</a:t>
                </a:r>
                <a:endParaRPr sz="16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21" name="Google Shape;130;p6">
                <a:extLst>
                  <a:ext uri="{FF2B5EF4-FFF2-40B4-BE49-F238E27FC236}">
                    <a16:creationId xmlns:a16="http://schemas.microsoft.com/office/drawing/2014/main" id="{815FA6C8-6068-40AD-A133-6173462707DD}"/>
                  </a:ext>
                </a:extLst>
              </p:cNvPr>
              <p:cNvSpPr txBox="1"/>
              <p:nvPr/>
            </p:nvSpPr>
            <p:spPr>
              <a:xfrm>
                <a:off x="1260373" y="3062492"/>
                <a:ext cx="2248215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Проведение фокус-групп для оценки потребностей педагогов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Онлайн-взаимодействие в созданных чатах по значимым темам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Ежемесячные субботние "дни осмысленности"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hape">
                <a:extLst>
                  <a:ext uri="{FF2B5EF4-FFF2-40B4-BE49-F238E27FC236}">
                    <a16:creationId xmlns:a16="http://schemas.microsoft.com/office/drawing/2014/main" id="{DBF77BA3-09B8-4EE5-A6B1-5A48A8801CAF}"/>
                  </a:ext>
                </a:extLst>
              </p:cNvPr>
              <p:cNvSpPr/>
              <p:nvPr/>
            </p:nvSpPr>
            <p:spPr>
              <a:xfrm>
                <a:off x="951043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3" name="Shape">
                <a:extLst>
                  <a:ext uri="{FF2B5EF4-FFF2-40B4-BE49-F238E27FC236}">
                    <a16:creationId xmlns:a16="http://schemas.microsoft.com/office/drawing/2014/main" id="{6FABC701-3AC0-46F7-889A-E1B88ED81C3C}"/>
                  </a:ext>
                </a:extLst>
              </p:cNvPr>
              <p:cNvSpPr/>
              <p:nvPr/>
            </p:nvSpPr>
            <p:spPr>
              <a:xfrm>
                <a:off x="951043" y="3955905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CFD1FFEB-E691-45BB-9A16-71113D7479C1}"/>
                  </a:ext>
                </a:extLst>
              </p:cNvPr>
              <p:cNvSpPr/>
              <p:nvPr/>
            </p:nvSpPr>
            <p:spPr>
              <a:xfrm>
                <a:off x="1830768" y="1153623"/>
                <a:ext cx="830776" cy="8307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25" name="Shape">
                <a:extLst>
                  <a:ext uri="{FF2B5EF4-FFF2-40B4-BE49-F238E27FC236}">
                    <a16:creationId xmlns:a16="http://schemas.microsoft.com/office/drawing/2014/main" id="{0A9D485E-AF0D-4CE2-B07E-1744765DF83A}"/>
                  </a:ext>
                </a:extLst>
              </p:cNvPr>
              <p:cNvSpPr/>
              <p:nvPr/>
            </p:nvSpPr>
            <p:spPr>
              <a:xfrm>
                <a:off x="951043" y="4604069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1C257080-60B0-48B6-9A97-92696CAFDF55}"/>
              </a:ext>
            </a:extLst>
          </p:cNvPr>
          <p:cNvGrpSpPr/>
          <p:nvPr/>
        </p:nvGrpSpPr>
        <p:grpSpPr>
          <a:xfrm>
            <a:off x="1712291" y="1869121"/>
            <a:ext cx="329234" cy="392652"/>
            <a:chOff x="3446463" y="4730750"/>
            <a:chExt cx="774700" cy="923926"/>
          </a:xfrm>
          <a:solidFill>
            <a:srgbClr val="A29ECE"/>
          </a:solidFill>
        </p:grpSpPr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05FE1FCD-B66B-41DA-ACDA-084DBA109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6463" y="5060950"/>
              <a:ext cx="314325" cy="438150"/>
            </a:xfrm>
            <a:custGeom>
              <a:avLst/>
              <a:gdLst>
                <a:gd name="T0" fmla="*/ 113 w 217"/>
                <a:gd name="T1" fmla="*/ 299 h 299"/>
                <a:gd name="T2" fmla="*/ 61 w 217"/>
                <a:gd name="T3" fmla="*/ 299 h 299"/>
                <a:gd name="T4" fmla="*/ 12 w 217"/>
                <a:gd name="T5" fmla="*/ 271 h 299"/>
                <a:gd name="T6" fmla="*/ 9 w 217"/>
                <a:gd name="T7" fmla="*/ 215 h 299"/>
                <a:gd name="T8" fmla="*/ 67 w 217"/>
                <a:gd name="T9" fmla="*/ 94 h 299"/>
                <a:gd name="T10" fmla="*/ 165 w 217"/>
                <a:gd name="T11" fmla="*/ 32 h 299"/>
                <a:gd name="T12" fmla="*/ 183 w 217"/>
                <a:gd name="T13" fmla="*/ 32 h 299"/>
                <a:gd name="T14" fmla="*/ 200 w 217"/>
                <a:gd name="T15" fmla="*/ 5 h 299"/>
                <a:gd name="T16" fmla="*/ 212 w 217"/>
                <a:gd name="T17" fmla="*/ 2 h 299"/>
                <a:gd name="T18" fmla="*/ 214 w 217"/>
                <a:gd name="T19" fmla="*/ 14 h 299"/>
                <a:gd name="T20" fmla="*/ 194 w 217"/>
                <a:gd name="T21" fmla="*/ 46 h 299"/>
                <a:gd name="T22" fmla="*/ 187 w 217"/>
                <a:gd name="T23" fmla="*/ 49 h 299"/>
                <a:gd name="T24" fmla="*/ 165 w 217"/>
                <a:gd name="T25" fmla="*/ 49 h 299"/>
                <a:gd name="T26" fmla="*/ 82 w 217"/>
                <a:gd name="T27" fmla="*/ 101 h 299"/>
                <a:gd name="T28" fmla="*/ 24 w 217"/>
                <a:gd name="T29" fmla="*/ 223 h 299"/>
                <a:gd name="T30" fmla="*/ 26 w 217"/>
                <a:gd name="T31" fmla="*/ 262 h 299"/>
                <a:gd name="T32" fmla="*/ 61 w 217"/>
                <a:gd name="T33" fmla="*/ 282 h 299"/>
                <a:gd name="T34" fmla="*/ 113 w 217"/>
                <a:gd name="T35" fmla="*/ 282 h 299"/>
                <a:gd name="T36" fmla="*/ 121 w 217"/>
                <a:gd name="T37" fmla="*/ 290 h 299"/>
                <a:gd name="T38" fmla="*/ 113 w 217"/>
                <a:gd name="T3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299">
                  <a:moveTo>
                    <a:pt x="113" y="299"/>
                  </a:moveTo>
                  <a:lnTo>
                    <a:pt x="61" y="299"/>
                  </a:lnTo>
                  <a:cubicBezTo>
                    <a:pt x="41" y="299"/>
                    <a:pt x="23" y="289"/>
                    <a:pt x="12" y="271"/>
                  </a:cubicBezTo>
                  <a:cubicBezTo>
                    <a:pt x="1" y="254"/>
                    <a:pt x="0" y="233"/>
                    <a:pt x="9" y="215"/>
                  </a:cubicBezTo>
                  <a:lnTo>
                    <a:pt x="67" y="94"/>
                  </a:lnTo>
                  <a:cubicBezTo>
                    <a:pt x="85" y="56"/>
                    <a:pt x="123" y="32"/>
                    <a:pt x="165" y="32"/>
                  </a:cubicBezTo>
                  <a:lnTo>
                    <a:pt x="183" y="32"/>
                  </a:lnTo>
                  <a:lnTo>
                    <a:pt x="200" y="5"/>
                  </a:lnTo>
                  <a:cubicBezTo>
                    <a:pt x="203" y="1"/>
                    <a:pt x="208" y="0"/>
                    <a:pt x="212" y="2"/>
                  </a:cubicBezTo>
                  <a:cubicBezTo>
                    <a:pt x="216" y="5"/>
                    <a:pt x="217" y="10"/>
                    <a:pt x="214" y="14"/>
                  </a:cubicBezTo>
                  <a:lnTo>
                    <a:pt x="194" y="46"/>
                  </a:lnTo>
                  <a:cubicBezTo>
                    <a:pt x="193" y="48"/>
                    <a:pt x="190" y="49"/>
                    <a:pt x="187" y="49"/>
                  </a:cubicBezTo>
                  <a:lnTo>
                    <a:pt x="165" y="49"/>
                  </a:lnTo>
                  <a:cubicBezTo>
                    <a:pt x="130" y="49"/>
                    <a:pt x="97" y="70"/>
                    <a:pt x="82" y="101"/>
                  </a:cubicBezTo>
                  <a:lnTo>
                    <a:pt x="24" y="223"/>
                  </a:lnTo>
                  <a:cubicBezTo>
                    <a:pt x="18" y="235"/>
                    <a:pt x="19" y="250"/>
                    <a:pt x="26" y="262"/>
                  </a:cubicBezTo>
                  <a:cubicBezTo>
                    <a:pt x="34" y="275"/>
                    <a:pt x="47" y="282"/>
                    <a:pt x="61" y="282"/>
                  </a:cubicBezTo>
                  <a:lnTo>
                    <a:pt x="113" y="282"/>
                  </a:lnTo>
                  <a:cubicBezTo>
                    <a:pt x="117" y="282"/>
                    <a:pt x="121" y="286"/>
                    <a:pt x="121" y="290"/>
                  </a:cubicBezTo>
                  <a:cubicBezTo>
                    <a:pt x="121" y="295"/>
                    <a:pt x="117" y="299"/>
                    <a:pt x="113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E6BC6F1B-1304-4220-8F6B-7CCD4F7F1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8" y="5060950"/>
              <a:ext cx="314325" cy="438150"/>
            </a:xfrm>
            <a:custGeom>
              <a:avLst/>
              <a:gdLst>
                <a:gd name="T0" fmla="*/ 156 w 217"/>
                <a:gd name="T1" fmla="*/ 299 h 299"/>
                <a:gd name="T2" fmla="*/ 104 w 217"/>
                <a:gd name="T3" fmla="*/ 299 h 299"/>
                <a:gd name="T4" fmla="*/ 96 w 217"/>
                <a:gd name="T5" fmla="*/ 290 h 299"/>
                <a:gd name="T6" fmla="*/ 104 w 217"/>
                <a:gd name="T7" fmla="*/ 282 h 299"/>
                <a:gd name="T8" fmla="*/ 156 w 217"/>
                <a:gd name="T9" fmla="*/ 282 h 299"/>
                <a:gd name="T10" fmla="*/ 191 w 217"/>
                <a:gd name="T11" fmla="*/ 262 h 299"/>
                <a:gd name="T12" fmla="*/ 193 w 217"/>
                <a:gd name="T13" fmla="*/ 223 h 299"/>
                <a:gd name="T14" fmla="*/ 135 w 217"/>
                <a:gd name="T15" fmla="*/ 101 h 299"/>
                <a:gd name="T16" fmla="*/ 53 w 217"/>
                <a:gd name="T17" fmla="*/ 49 h 299"/>
                <a:gd name="T18" fmla="*/ 30 w 217"/>
                <a:gd name="T19" fmla="*/ 49 h 299"/>
                <a:gd name="T20" fmla="*/ 23 w 217"/>
                <a:gd name="T21" fmla="*/ 46 h 299"/>
                <a:gd name="T22" fmla="*/ 3 w 217"/>
                <a:gd name="T23" fmla="*/ 14 h 299"/>
                <a:gd name="T24" fmla="*/ 5 w 217"/>
                <a:gd name="T25" fmla="*/ 2 h 299"/>
                <a:gd name="T26" fmla="*/ 17 w 217"/>
                <a:gd name="T27" fmla="*/ 5 h 299"/>
                <a:gd name="T28" fmla="*/ 35 w 217"/>
                <a:gd name="T29" fmla="*/ 32 h 299"/>
                <a:gd name="T30" fmla="*/ 53 w 217"/>
                <a:gd name="T31" fmla="*/ 32 h 299"/>
                <a:gd name="T32" fmla="*/ 150 w 217"/>
                <a:gd name="T33" fmla="*/ 94 h 299"/>
                <a:gd name="T34" fmla="*/ 208 w 217"/>
                <a:gd name="T35" fmla="*/ 215 h 299"/>
                <a:gd name="T36" fmla="*/ 205 w 217"/>
                <a:gd name="T37" fmla="*/ 271 h 299"/>
                <a:gd name="T38" fmla="*/ 156 w 217"/>
                <a:gd name="T3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299">
                  <a:moveTo>
                    <a:pt x="156" y="299"/>
                  </a:moveTo>
                  <a:lnTo>
                    <a:pt x="104" y="299"/>
                  </a:lnTo>
                  <a:cubicBezTo>
                    <a:pt x="100" y="299"/>
                    <a:pt x="96" y="295"/>
                    <a:pt x="96" y="290"/>
                  </a:cubicBezTo>
                  <a:cubicBezTo>
                    <a:pt x="96" y="286"/>
                    <a:pt x="100" y="282"/>
                    <a:pt x="104" y="282"/>
                  </a:cubicBezTo>
                  <a:lnTo>
                    <a:pt x="156" y="282"/>
                  </a:lnTo>
                  <a:cubicBezTo>
                    <a:pt x="170" y="282"/>
                    <a:pt x="183" y="275"/>
                    <a:pt x="191" y="262"/>
                  </a:cubicBezTo>
                  <a:cubicBezTo>
                    <a:pt x="198" y="250"/>
                    <a:pt x="199" y="235"/>
                    <a:pt x="193" y="223"/>
                  </a:cubicBezTo>
                  <a:lnTo>
                    <a:pt x="135" y="101"/>
                  </a:lnTo>
                  <a:cubicBezTo>
                    <a:pt x="120" y="70"/>
                    <a:pt x="87" y="49"/>
                    <a:pt x="53" y="49"/>
                  </a:cubicBezTo>
                  <a:lnTo>
                    <a:pt x="30" y="49"/>
                  </a:lnTo>
                  <a:cubicBezTo>
                    <a:pt x="27" y="49"/>
                    <a:pt x="24" y="48"/>
                    <a:pt x="23" y="46"/>
                  </a:cubicBezTo>
                  <a:lnTo>
                    <a:pt x="3" y="14"/>
                  </a:lnTo>
                  <a:cubicBezTo>
                    <a:pt x="0" y="10"/>
                    <a:pt x="1" y="5"/>
                    <a:pt x="5" y="2"/>
                  </a:cubicBezTo>
                  <a:cubicBezTo>
                    <a:pt x="9" y="0"/>
                    <a:pt x="14" y="1"/>
                    <a:pt x="17" y="5"/>
                  </a:cubicBezTo>
                  <a:lnTo>
                    <a:pt x="35" y="32"/>
                  </a:lnTo>
                  <a:lnTo>
                    <a:pt x="53" y="32"/>
                  </a:lnTo>
                  <a:cubicBezTo>
                    <a:pt x="94" y="32"/>
                    <a:pt x="132" y="56"/>
                    <a:pt x="150" y="94"/>
                  </a:cubicBezTo>
                  <a:lnTo>
                    <a:pt x="208" y="215"/>
                  </a:lnTo>
                  <a:cubicBezTo>
                    <a:pt x="217" y="233"/>
                    <a:pt x="216" y="254"/>
                    <a:pt x="205" y="271"/>
                  </a:cubicBezTo>
                  <a:cubicBezTo>
                    <a:pt x="195" y="289"/>
                    <a:pt x="176" y="299"/>
                    <a:pt x="156" y="2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183">
              <a:extLst>
                <a:ext uri="{FF2B5EF4-FFF2-40B4-BE49-F238E27FC236}">
                  <a16:creationId xmlns:a16="http://schemas.microsoft.com/office/drawing/2014/main" id="{13E79890-2594-4E74-B8EC-D10A1C6BA3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5063" y="4730750"/>
              <a:ext cx="315912" cy="320675"/>
            </a:xfrm>
            <a:custGeom>
              <a:avLst/>
              <a:gdLst>
                <a:gd name="T0" fmla="*/ 109 w 218"/>
                <a:gd name="T1" fmla="*/ 17 h 219"/>
                <a:gd name="T2" fmla="*/ 17 w 218"/>
                <a:gd name="T3" fmla="*/ 110 h 219"/>
                <a:gd name="T4" fmla="*/ 109 w 218"/>
                <a:gd name="T5" fmla="*/ 202 h 219"/>
                <a:gd name="T6" fmla="*/ 201 w 218"/>
                <a:gd name="T7" fmla="*/ 110 h 219"/>
                <a:gd name="T8" fmla="*/ 109 w 218"/>
                <a:gd name="T9" fmla="*/ 17 h 219"/>
                <a:gd name="T10" fmla="*/ 109 w 218"/>
                <a:gd name="T11" fmla="*/ 219 h 219"/>
                <a:gd name="T12" fmla="*/ 0 w 218"/>
                <a:gd name="T13" fmla="*/ 110 h 219"/>
                <a:gd name="T14" fmla="*/ 109 w 218"/>
                <a:gd name="T15" fmla="*/ 0 h 219"/>
                <a:gd name="T16" fmla="*/ 218 w 218"/>
                <a:gd name="T17" fmla="*/ 110 h 219"/>
                <a:gd name="T18" fmla="*/ 109 w 218"/>
                <a:gd name="T1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8" h="219">
                  <a:moveTo>
                    <a:pt x="109" y="17"/>
                  </a:moveTo>
                  <a:cubicBezTo>
                    <a:pt x="58" y="17"/>
                    <a:pt x="17" y="59"/>
                    <a:pt x="17" y="110"/>
                  </a:cubicBezTo>
                  <a:cubicBezTo>
                    <a:pt x="17" y="161"/>
                    <a:pt x="58" y="202"/>
                    <a:pt x="109" y="202"/>
                  </a:cubicBezTo>
                  <a:cubicBezTo>
                    <a:pt x="160" y="202"/>
                    <a:pt x="201" y="161"/>
                    <a:pt x="201" y="110"/>
                  </a:cubicBezTo>
                  <a:cubicBezTo>
                    <a:pt x="201" y="59"/>
                    <a:pt x="160" y="17"/>
                    <a:pt x="109" y="17"/>
                  </a:cubicBezTo>
                  <a:close/>
                  <a:moveTo>
                    <a:pt x="109" y="219"/>
                  </a:moveTo>
                  <a:cubicBezTo>
                    <a:pt x="49" y="219"/>
                    <a:pt x="0" y="170"/>
                    <a:pt x="0" y="110"/>
                  </a:cubicBezTo>
                  <a:cubicBezTo>
                    <a:pt x="0" y="49"/>
                    <a:pt x="49" y="0"/>
                    <a:pt x="109" y="0"/>
                  </a:cubicBezTo>
                  <a:cubicBezTo>
                    <a:pt x="169" y="0"/>
                    <a:pt x="218" y="49"/>
                    <a:pt x="218" y="110"/>
                  </a:cubicBezTo>
                  <a:cubicBezTo>
                    <a:pt x="218" y="170"/>
                    <a:pt x="169" y="219"/>
                    <a:pt x="109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FD278557-044B-4F7C-9B9E-94988E8612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275" y="5287963"/>
              <a:ext cx="473075" cy="292100"/>
            </a:xfrm>
            <a:custGeom>
              <a:avLst/>
              <a:gdLst>
                <a:gd name="T0" fmla="*/ 317 w 326"/>
                <a:gd name="T1" fmla="*/ 200 h 200"/>
                <a:gd name="T2" fmla="*/ 309 w 326"/>
                <a:gd name="T3" fmla="*/ 192 h 200"/>
                <a:gd name="T4" fmla="*/ 309 w 326"/>
                <a:gd name="T5" fmla="*/ 40 h 200"/>
                <a:gd name="T6" fmla="*/ 298 w 326"/>
                <a:gd name="T7" fmla="*/ 22 h 200"/>
                <a:gd name="T8" fmla="*/ 277 w 326"/>
                <a:gd name="T9" fmla="*/ 21 h 200"/>
                <a:gd name="T10" fmla="*/ 167 w 326"/>
                <a:gd name="T11" fmla="*/ 79 h 200"/>
                <a:gd name="T12" fmla="*/ 159 w 326"/>
                <a:gd name="T13" fmla="*/ 79 h 200"/>
                <a:gd name="T14" fmla="*/ 49 w 326"/>
                <a:gd name="T15" fmla="*/ 21 h 200"/>
                <a:gd name="T16" fmla="*/ 28 w 326"/>
                <a:gd name="T17" fmla="*/ 22 h 200"/>
                <a:gd name="T18" fmla="*/ 17 w 326"/>
                <a:gd name="T19" fmla="*/ 40 h 200"/>
                <a:gd name="T20" fmla="*/ 17 w 326"/>
                <a:gd name="T21" fmla="*/ 192 h 200"/>
                <a:gd name="T22" fmla="*/ 9 w 326"/>
                <a:gd name="T23" fmla="*/ 200 h 200"/>
                <a:gd name="T24" fmla="*/ 0 w 326"/>
                <a:gd name="T25" fmla="*/ 192 h 200"/>
                <a:gd name="T26" fmla="*/ 0 w 326"/>
                <a:gd name="T27" fmla="*/ 40 h 200"/>
                <a:gd name="T28" fmla="*/ 19 w 326"/>
                <a:gd name="T29" fmla="*/ 7 h 200"/>
                <a:gd name="T30" fmla="*/ 57 w 326"/>
                <a:gd name="T31" fmla="*/ 6 h 200"/>
                <a:gd name="T32" fmla="*/ 163 w 326"/>
                <a:gd name="T33" fmla="*/ 62 h 200"/>
                <a:gd name="T34" fmla="*/ 269 w 326"/>
                <a:gd name="T35" fmla="*/ 6 h 200"/>
                <a:gd name="T36" fmla="*/ 307 w 326"/>
                <a:gd name="T37" fmla="*/ 7 h 200"/>
                <a:gd name="T38" fmla="*/ 326 w 326"/>
                <a:gd name="T39" fmla="*/ 40 h 200"/>
                <a:gd name="T40" fmla="*/ 326 w 326"/>
                <a:gd name="T41" fmla="*/ 192 h 200"/>
                <a:gd name="T42" fmla="*/ 317 w 326"/>
                <a:gd name="T4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6" h="200">
                  <a:moveTo>
                    <a:pt x="317" y="200"/>
                  </a:moveTo>
                  <a:cubicBezTo>
                    <a:pt x="312" y="200"/>
                    <a:pt x="309" y="197"/>
                    <a:pt x="309" y="192"/>
                  </a:cubicBezTo>
                  <a:lnTo>
                    <a:pt x="309" y="40"/>
                  </a:lnTo>
                  <a:cubicBezTo>
                    <a:pt x="309" y="33"/>
                    <a:pt x="305" y="26"/>
                    <a:pt x="298" y="22"/>
                  </a:cubicBezTo>
                  <a:cubicBezTo>
                    <a:pt x="292" y="18"/>
                    <a:pt x="284" y="18"/>
                    <a:pt x="277" y="21"/>
                  </a:cubicBezTo>
                  <a:lnTo>
                    <a:pt x="167" y="79"/>
                  </a:lnTo>
                  <a:cubicBezTo>
                    <a:pt x="164" y="81"/>
                    <a:pt x="162" y="81"/>
                    <a:pt x="159" y="79"/>
                  </a:cubicBezTo>
                  <a:lnTo>
                    <a:pt x="49" y="21"/>
                  </a:lnTo>
                  <a:cubicBezTo>
                    <a:pt x="42" y="18"/>
                    <a:pt x="34" y="18"/>
                    <a:pt x="28" y="22"/>
                  </a:cubicBezTo>
                  <a:cubicBezTo>
                    <a:pt x="21" y="26"/>
                    <a:pt x="17" y="33"/>
                    <a:pt x="17" y="40"/>
                  </a:cubicBezTo>
                  <a:lnTo>
                    <a:pt x="17" y="192"/>
                  </a:lnTo>
                  <a:cubicBezTo>
                    <a:pt x="17" y="197"/>
                    <a:pt x="13" y="200"/>
                    <a:pt x="9" y="200"/>
                  </a:cubicBezTo>
                  <a:cubicBezTo>
                    <a:pt x="4" y="200"/>
                    <a:pt x="0" y="197"/>
                    <a:pt x="0" y="192"/>
                  </a:cubicBezTo>
                  <a:lnTo>
                    <a:pt x="0" y="40"/>
                  </a:lnTo>
                  <a:cubicBezTo>
                    <a:pt x="0" y="26"/>
                    <a:pt x="7" y="14"/>
                    <a:pt x="19" y="7"/>
                  </a:cubicBezTo>
                  <a:cubicBezTo>
                    <a:pt x="30" y="0"/>
                    <a:pt x="45" y="0"/>
                    <a:pt x="57" y="6"/>
                  </a:cubicBezTo>
                  <a:lnTo>
                    <a:pt x="163" y="62"/>
                  </a:lnTo>
                  <a:lnTo>
                    <a:pt x="269" y="6"/>
                  </a:lnTo>
                  <a:cubicBezTo>
                    <a:pt x="281" y="0"/>
                    <a:pt x="295" y="0"/>
                    <a:pt x="307" y="7"/>
                  </a:cubicBezTo>
                  <a:cubicBezTo>
                    <a:pt x="319" y="14"/>
                    <a:pt x="326" y="26"/>
                    <a:pt x="326" y="40"/>
                  </a:cubicBezTo>
                  <a:lnTo>
                    <a:pt x="326" y="192"/>
                  </a:lnTo>
                  <a:cubicBezTo>
                    <a:pt x="326" y="197"/>
                    <a:pt x="322" y="200"/>
                    <a:pt x="317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Freeform 185">
              <a:extLst>
                <a:ext uri="{FF2B5EF4-FFF2-40B4-BE49-F238E27FC236}">
                  <a16:creationId xmlns:a16="http://schemas.microsoft.com/office/drawing/2014/main" id="{34457567-EF98-4D0F-B8B9-9DD23BA78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3638" y="5241925"/>
              <a:ext cx="260350" cy="88900"/>
            </a:xfrm>
            <a:custGeom>
              <a:avLst/>
              <a:gdLst>
                <a:gd name="T0" fmla="*/ 90 w 180"/>
                <a:gd name="T1" fmla="*/ 60 h 60"/>
                <a:gd name="T2" fmla="*/ 86 w 180"/>
                <a:gd name="T3" fmla="*/ 59 h 60"/>
                <a:gd name="T4" fmla="*/ 6 w 180"/>
                <a:gd name="T5" fmla="*/ 17 h 60"/>
                <a:gd name="T6" fmla="*/ 3 w 180"/>
                <a:gd name="T7" fmla="*/ 6 h 60"/>
                <a:gd name="T8" fmla="*/ 14 w 180"/>
                <a:gd name="T9" fmla="*/ 2 h 60"/>
                <a:gd name="T10" fmla="*/ 90 w 180"/>
                <a:gd name="T11" fmla="*/ 42 h 60"/>
                <a:gd name="T12" fmla="*/ 166 w 180"/>
                <a:gd name="T13" fmla="*/ 2 h 60"/>
                <a:gd name="T14" fmla="*/ 177 w 180"/>
                <a:gd name="T15" fmla="*/ 6 h 60"/>
                <a:gd name="T16" fmla="*/ 174 w 180"/>
                <a:gd name="T17" fmla="*/ 17 h 60"/>
                <a:gd name="T18" fmla="*/ 94 w 180"/>
                <a:gd name="T19" fmla="*/ 59 h 60"/>
                <a:gd name="T20" fmla="*/ 90 w 180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0" h="60">
                  <a:moveTo>
                    <a:pt x="90" y="60"/>
                  </a:moveTo>
                  <a:cubicBezTo>
                    <a:pt x="89" y="60"/>
                    <a:pt x="87" y="60"/>
                    <a:pt x="86" y="59"/>
                  </a:cubicBezTo>
                  <a:lnTo>
                    <a:pt x="6" y="17"/>
                  </a:lnTo>
                  <a:cubicBezTo>
                    <a:pt x="2" y="15"/>
                    <a:pt x="0" y="10"/>
                    <a:pt x="3" y="6"/>
                  </a:cubicBezTo>
                  <a:cubicBezTo>
                    <a:pt x="5" y="1"/>
                    <a:pt x="10" y="0"/>
                    <a:pt x="14" y="2"/>
                  </a:cubicBezTo>
                  <a:lnTo>
                    <a:pt x="90" y="42"/>
                  </a:lnTo>
                  <a:lnTo>
                    <a:pt x="166" y="2"/>
                  </a:lnTo>
                  <a:cubicBezTo>
                    <a:pt x="170" y="0"/>
                    <a:pt x="175" y="1"/>
                    <a:pt x="177" y="6"/>
                  </a:cubicBezTo>
                  <a:cubicBezTo>
                    <a:pt x="180" y="10"/>
                    <a:pt x="178" y="15"/>
                    <a:pt x="174" y="17"/>
                  </a:cubicBezTo>
                  <a:lnTo>
                    <a:pt x="94" y="59"/>
                  </a:lnTo>
                  <a:cubicBezTo>
                    <a:pt x="93" y="60"/>
                    <a:pt x="91" y="60"/>
                    <a:pt x="90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E54B4358-9D5A-45C0-B155-38348B9D1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113" y="5380038"/>
              <a:ext cx="25400" cy="274638"/>
            </a:xfrm>
            <a:custGeom>
              <a:avLst/>
              <a:gdLst>
                <a:gd name="T0" fmla="*/ 9 w 18"/>
                <a:gd name="T1" fmla="*/ 188 h 188"/>
                <a:gd name="T2" fmla="*/ 0 w 18"/>
                <a:gd name="T3" fmla="*/ 180 h 188"/>
                <a:gd name="T4" fmla="*/ 0 w 18"/>
                <a:gd name="T5" fmla="*/ 9 h 188"/>
                <a:gd name="T6" fmla="*/ 9 w 18"/>
                <a:gd name="T7" fmla="*/ 0 h 188"/>
                <a:gd name="T8" fmla="*/ 18 w 18"/>
                <a:gd name="T9" fmla="*/ 9 h 188"/>
                <a:gd name="T10" fmla="*/ 18 w 18"/>
                <a:gd name="T11" fmla="*/ 180 h 188"/>
                <a:gd name="T12" fmla="*/ 9 w 18"/>
                <a:gd name="T13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88">
                  <a:moveTo>
                    <a:pt x="9" y="188"/>
                  </a:moveTo>
                  <a:cubicBezTo>
                    <a:pt x="4" y="188"/>
                    <a:pt x="0" y="184"/>
                    <a:pt x="0" y="180"/>
                  </a:cubicBezTo>
                  <a:lnTo>
                    <a:pt x="0" y="9"/>
                  </a:ln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lnTo>
                    <a:pt x="18" y="180"/>
                  </a:lnTo>
                  <a:cubicBezTo>
                    <a:pt x="18" y="184"/>
                    <a:pt x="14" y="188"/>
                    <a:pt x="9" y="1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D208AD5-C41D-4074-A315-DB9A630F9FD1}"/>
              </a:ext>
            </a:extLst>
          </p:cNvPr>
          <p:cNvGrpSpPr/>
          <p:nvPr/>
        </p:nvGrpSpPr>
        <p:grpSpPr>
          <a:xfrm>
            <a:off x="4834207" y="1894459"/>
            <a:ext cx="403710" cy="402456"/>
            <a:chOff x="1816100" y="4678363"/>
            <a:chExt cx="1022350" cy="1019175"/>
          </a:xfrm>
          <a:solidFill>
            <a:srgbClr val="A29ECE"/>
          </a:solidFill>
        </p:grpSpPr>
        <p:sp>
          <p:nvSpPr>
            <p:cNvPr id="100" name="Freeform 264">
              <a:extLst>
                <a:ext uri="{FF2B5EF4-FFF2-40B4-BE49-F238E27FC236}">
                  <a16:creationId xmlns:a16="http://schemas.microsoft.com/office/drawing/2014/main" id="{42585D44-4E8D-45FD-BCD3-496969323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600" y="4870450"/>
              <a:ext cx="192087" cy="190500"/>
            </a:xfrm>
            <a:custGeom>
              <a:avLst/>
              <a:gdLst>
                <a:gd name="T0" fmla="*/ 9 w 132"/>
                <a:gd name="T1" fmla="*/ 130 h 130"/>
                <a:gd name="T2" fmla="*/ 6 w 132"/>
                <a:gd name="T3" fmla="*/ 129 h 130"/>
                <a:gd name="T4" fmla="*/ 2 w 132"/>
                <a:gd name="T5" fmla="*/ 118 h 130"/>
                <a:gd name="T6" fmla="*/ 119 w 132"/>
                <a:gd name="T7" fmla="*/ 2 h 130"/>
                <a:gd name="T8" fmla="*/ 130 w 132"/>
                <a:gd name="T9" fmla="*/ 6 h 130"/>
                <a:gd name="T10" fmla="*/ 126 w 132"/>
                <a:gd name="T11" fmla="*/ 18 h 130"/>
                <a:gd name="T12" fmla="*/ 17 w 132"/>
                <a:gd name="T13" fmla="*/ 125 h 130"/>
                <a:gd name="T14" fmla="*/ 9 w 132"/>
                <a:gd name="T15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130">
                  <a:moveTo>
                    <a:pt x="9" y="130"/>
                  </a:moveTo>
                  <a:cubicBezTo>
                    <a:pt x="8" y="130"/>
                    <a:pt x="7" y="130"/>
                    <a:pt x="6" y="129"/>
                  </a:cubicBezTo>
                  <a:cubicBezTo>
                    <a:pt x="1" y="127"/>
                    <a:pt x="0" y="122"/>
                    <a:pt x="2" y="118"/>
                  </a:cubicBezTo>
                  <a:cubicBezTo>
                    <a:pt x="26" y="67"/>
                    <a:pt x="68" y="26"/>
                    <a:pt x="119" y="2"/>
                  </a:cubicBezTo>
                  <a:cubicBezTo>
                    <a:pt x="123" y="0"/>
                    <a:pt x="128" y="2"/>
                    <a:pt x="130" y="6"/>
                  </a:cubicBezTo>
                  <a:cubicBezTo>
                    <a:pt x="132" y="10"/>
                    <a:pt x="130" y="16"/>
                    <a:pt x="126" y="18"/>
                  </a:cubicBezTo>
                  <a:cubicBezTo>
                    <a:pt x="78" y="40"/>
                    <a:pt x="40" y="78"/>
                    <a:pt x="17" y="125"/>
                  </a:cubicBezTo>
                  <a:cubicBezTo>
                    <a:pt x="16" y="129"/>
                    <a:pt x="13" y="130"/>
                    <a:pt x="9" y="1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1" name="Freeform 265">
              <a:extLst>
                <a:ext uri="{FF2B5EF4-FFF2-40B4-BE49-F238E27FC236}">
                  <a16:creationId xmlns:a16="http://schemas.microsoft.com/office/drawing/2014/main" id="{55D8FA92-C9B3-4041-9BC4-74641E16A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438" y="5126038"/>
              <a:ext cx="417512" cy="422275"/>
            </a:xfrm>
            <a:custGeom>
              <a:avLst/>
              <a:gdLst>
                <a:gd name="T0" fmla="*/ 241 w 288"/>
                <a:gd name="T1" fmla="*/ 289 h 289"/>
                <a:gd name="T2" fmla="*/ 0 w 288"/>
                <a:gd name="T3" fmla="*/ 47 h 289"/>
                <a:gd name="T4" fmla="*/ 3 w 288"/>
                <a:gd name="T5" fmla="*/ 8 h 289"/>
                <a:gd name="T6" fmla="*/ 13 w 288"/>
                <a:gd name="T7" fmla="*/ 1 h 289"/>
                <a:gd name="T8" fmla="*/ 19 w 288"/>
                <a:gd name="T9" fmla="*/ 11 h 289"/>
                <a:gd name="T10" fmla="*/ 17 w 288"/>
                <a:gd name="T11" fmla="*/ 47 h 289"/>
                <a:gd name="T12" fmla="*/ 241 w 288"/>
                <a:gd name="T13" fmla="*/ 272 h 289"/>
                <a:gd name="T14" fmla="*/ 277 w 288"/>
                <a:gd name="T15" fmla="*/ 269 h 289"/>
                <a:gd name="T16" fmla="*/ 287 w 288"/>
                <a:gd name="T17" fmla="*/ 276 h 289"/>
                <a:gd name="T18" fmla="*/ 280 w 288"/>
                <a:gd name="T19" fmla="*/ 285 h 289"/>
                <a:gd name="T20" fmla="*/ 241 w 288"/>
                <a:gd name="T21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8" h="289">
                  <a:moveTo>
                    <a:pt x="241" y="289"/>
                  </a:moveTo>
                  <a:cubicBezTo>
                    <a:pt x="108" y="289"/>
                    <a:pt x="0" y="180"/>
                    <a:pt x="0" y="47"/>
                  </a:cubicBezTo>
                  <a:cubicBezTo>
                    <a:pt x="0" y="33"/>
                    <a:pt x="0" y="21"/>
                    <a:pt x="3" y="8"/>
                  </a:cubicBezTo>
                  <a:cubicBezTo>
                    <a:pt x="3" y="3"/>
                    <a:pt x="8" y="0"/>
                    <a:pt x="13" y="1"/>
                  </a:cubicBezTo>
                  <a:cubicBezTo>
                    <a:pt x="17" y="2"/>
                    <a:pt x="20" y="6"/>
                    <a:pt x="19" y="11"/>
                  </a:cubicBezTo>
                  <a:cubicBezTo>
                    <a:pt x="17" y="23"/>
                    <a:pt x="17" y="34"/>
                    <a:pt x="17" y="47"/>
                  </a:cubicBezTo>
                  <a:cubicBezTo>
                    <a:pt x="17" y="171"/>
                    <a:pt x="117" y="272"/>
                    <a:pt x="241" y="272"/>
                  </a:cubicBezTo>
                  <a:cubicBezTo>
                    <a:pt x="253" y="272"/>
                    <a:pt x="265" y="271"/>
                    <a:pt x="277" y="269"/>
                  </a:cubicBezTo>
                  <a:cubicBezTo>
                    <a:pt x="282" y="268"/>
                    <a:pt x="286" y="271"/>
                    <a:pt x="287" y="276"/>
                  </a:cubicBezTo>
                  <a:cubicBezTo>
                    <a:pt x="288" y="280"/>
                    <a:pt x="285" y="285"/>
                    <a:pt x="280" y="285"/>
                  </a:cubicBezTo>
                  <a:cubicBezTo>
                    <a:pt x="267" y="288"/>
                    <a:pt x="254" y="289"/>
                    <a:pt x="241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" name="Freeform 266">
              <a:extLst>
                <a:ext uri="{FF2B5EF4-FFF2-40B4-BE49-F238E27FC236}">
                  <a16:creationId xmlns:a16="http://schemas.microsoft.com/office/drawing/2014/main" id="{3E9E1FC4-BB30-4A55-8099-CD6D56B70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5863" y="5322888"/>
              <a:ext cx="190500" cy="192088"/>
            </a:xfrm>
            <a:custGeom>
              <a:avLst/>
              <a:gdLst>
                <a:gd name="T0" fmla="*/ 9 w 131"/>
                <a:gd name="T1" fmla="*/ 131 h 131"/>
                <a:gd name="T2" fmla="*/ 2 w 131"/>
                <a:gd name="T3" fmla="*/ 126 h 131"/>
                <a:gd name="T4" fmla="*/ 6 w 131"/>
                <a:gd name="T5" fmla="*/ 115 h 131"/>
                <a:gd name="T6" fmla="*/ 114 w 131"/>
                <a:gd name="T7" fmla="*/ 6 h 131"/>
                <a:gd name="T8" fmla="*/ 125 w 131"/>
                <a:gd name="T9" fmla="*/ 2 h 131"/>
                <a:gd name="T10" fmla="*/ 129 w 131"/>
                <a:gd name="T11" fmla="*/ 13 h 131"/>
                <a:gd name="T12" fmla="*/ 13 w 131"/>
                <a:gd name="T13" fmla="*/ 131 h 131"/>
                <a:gd name="T14" fmla="*/ 9 w 131"/>
                <a:gd name="T15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31">
                  <a:moveTo>
                    <a:pt x="9" y="131"/>
                  </a:moveTo>
                  <a:cubicBezTo>
                    <a:pt x="6" y="131"/>
                    <a:pt x="3" y="130"/>
                    <a:pt x="2" y="126"/>
                  </a:cubicBezTo>
                  <a:cubicBezTo>
                    <a:pt x="0" y="122"/>
                    <a:pt x="1" y="117"/>
                    <a:pt x="6" y="115"/>
                  </a:cubicBezTo>
                  <a:cubicBezTo>
                    <a:pt x="53" y="93"/>
                    <a:pt x="92" y="54"/>
                    <a:pt x="114" y="6"/>
                  </a:cubicBezTo>
                  <a:cubicBezTo>
                    <a:pt x="116" y="2"/>
                    <a:pt x="121" y="0"/>
                    <a:pt x="125" y="2"/>
                  </a:cubicBezTo>
                  <a:cubicBezTo>
                    <a:pt x="129" y="4"/>
                    <a:pt x="131" y="9"/>
                    <a:pt x="129" y="13"/>
                  </a:cubicBezTo>
                  <a:cubicBezTo>
                    <a:pt x="105" y="65"/>
                    <a:pt x="64" y="106"/>
                    <a:pt x="13" y="131"/>
                  </a:cubicBezTo>
                  <a:cubicBezTo>
                    <a:pt x="12" y="131"/>
                    <a:pt x="11" y="131"/>
                    <a:pt x="9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" name="Freeform 267">
              <a:extLst>
                <a:ext uri="{FF2B5EF4-FFF2-40B4-BE49-F238E27FC236}">
                  <a16:creationId xmlns:a16="http://schemas.microsoft.com/office/drawing/2014/main" id="{A348E3CB-D2B5-4080-AE2C-149C15C5B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0600" y="4841875"/>
              <a:ext cx="414337" cy="417513"/>
            </a:xfrm>
            <a:custGeom>
              <a:avLst/>
              <a:gdLst>
                <a:gd name="T0" fmla="*/ 275 w 286"/>
                <a:gd name="T1" fmla="*/ 285 h 285"/>
                <a:gd name="T2" fmla="*/ 266 w 286"/>
                <a:gd name="T3" fmla="*/ 275 h 285"/>
                <a:gd name="T4" fmla="*/ 269 w 286"/>
                <a:gd name="T5" fmla="*/ 241 h 285"/>
                <a:gd name="T6" fmla="*/ 45 w 286"/>
                <a:gd name="T7" fmla="*/ 17 h 285"/>
                <a:gd name="T8" fmla="*/ 11 w 286"/>
                <a:gd name="T9" fmla="*/ 20 h 285"/>
                <a:gd name="T10" fmla="*/ 1 w 286"/>
                <a:gd name="T11" fmla="*/ 13 h 285"/>
                <a:gd name="T12" fmla="*/ 8 w 286"/>
                <a:gd name="T13" fmla="*/ 3 h 285"/>
                <a:gd name="T14" fmla="*/ 45 w 286"/>
                <a:gd name="T15" fmla="*/ 0 h 285"/>
                <a:gd name="T16" fmla="*/ 286 w 286"/>
                <a:gd name="T17" fmla="*/ 241 h 285"/>
                <a:gd name="T18" fmla="*/ 283 w 286"/>
                <a:gd name="T19" fmla="*/ 278 h 285"/>
                <a:gd name="T20" fmla="*/ 275 w 286"/>
                <a:gd name="T21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6" h="285">
                  <a:moveTo>
                    <a:pt x="275" y="285"/>
                  </a:moveTo>
                  <a:cubicBezTo>
                    <a:pt x="269" y="284"/>
                    <a:pt x="266" y="280"/>
                    <a:pt x="266" y="275"/>
                  </a:cubicBezTo>
                  <a:cubicBezTo>
                    <a:pt x="268" y="264"/>
                    <a:pt x="269" y="253"/>
                    <a:pt x="269" y="241"/>
                  </a:cubicBezTo>
                  <a:cubicBezTo>
                    <a:pt x="269" y="118"/>
                    <a:pt x="168" y="17"/>
                    <a:pt x="45" y="17"/>
                  </a:cubicBezTo>
                  <a:cubicBezTo>
                    <a:pt x="33" y="17"/>
                    <a:pt x="22" y="18"/>
                    <a:pt x="11" y="20"/>
                  </a:cubicBezTo>
                  <a:cubicBezTo>
                    <a:pt x="6" y="20"/>
                    <a:pt x="2" y="17"/>
                    <a:pt x="1" y="13"/>
                  </a:cubicBezTo>
                  <a:cubicBezTo>
                    <a:pt x="0" y="8"/>
                    <a:pt x="3" y="4"/>
                    <a:pt x="8" y="3"/>
                  </a:cubicBezTo>
                  <a:cubicBezTo>
                    <a:pt x="20" y="1"/>
                    <a:pt x="33" y="0"/>
                    <a:pt x="45" y="0"/>
                  </a:cubicBezTo>
                  <a:cubicBezTo>
                    <a:pt x="178" y="0"/>
                    <a:pt x="286" y="108"/>
                    <a:pt x="286" y="241"/>
                  </a:cubicBezTo>
                  <a:cubicBezTo>
                    <a:pt x="286" y="254"/>
                    <a:pt x="285" y="266"/>
                    <a:pt x="283" y="278"/>
                  </a:cubicBezTo>
                  <a:cubicBezTo>
                    <a:pt x="283" y="282"/>
                    <a:pt x="279" y="285"/>
                    <a:pt x="275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4" name="Freeform 268">
              <a:extLst>
                <a:ext uri="{FF2B5EF4-FFF2-40B4-BE49-F238E27FC236}">
                  <a16:creationId xmlns:a16="http://schemas.microsoft.com/office/drawing/2014/main" id="{42D241C0-7623-4D37-A021-3972F882E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13" y="5013325"/>
              <a:ext cx="361950" cy="363538"/>
            </a:xfrm>
            <a:custGeom>
              <a:avLst/>
              <a:gdLst>
                <a:gd name="T0" fmla="*/ 125 w 250"/>
                <a:gd name="T1" fmla="*/ 249 h 249"/>
                <a:gd name="T2" fmla="*/ 0 w 250"/>
                <a:gd name="T3" fmla="*/ 124 h 249"/>
                <a:gd name="T4" fmla="*/ 8 w 250"/>
                <a:gd name="T5" fmla="*/ 81 h 249"/>
                <a:gd name="T6" fmla="*/ 19 w 250"/>
                <a:gd name="T7" fmla="*/ 76 h 249"/>
                <a:gd name="T8" fmla="*/ 24 w 250"/>
                <a:gd name="T9" fmla="*/ 87 h 249"/>
                <a:gd name="T10" fmla="*/ 17 w 250"/>
                <a:gd name="T11" fmla="*/ 124 h 249"/>
                <a:gd name="T12" fmla="*/ 125 w 250"/>
                <a:gd name="T13" fmla="*/ 232 h 249"/>
                <a:gd name="T14" fmla="*/ 232 w 250"/>
                <a:gd name="T15" fmla="*/ 124 h 249"/>
                <a:gd name="T16" fmla="*/ 125 w 250"/>
                <a:gd name="T17" fmla="*/ 17 h 249"/>
                <a:gd name="T18" fmla="*/ 90 w 250"/>
                <a:gd name="T19" fmla="*/ 22 h 249"/>
                <a:gd name="T20" fmla="*/ 79 w 250"/>
                <a:gd name="T21" fmla="*/ 17 h 249"/>
                <a:gd name="T22" fmla="*/ 85 w 250"/>
                <a:gd name="T23" fmla="*/ 6 h 249"/>
                <a:gd name="T24" fmla="*/ 125 w 250"/>
                <a:gd name="T25" fmla="*/ 0 h 249"/>
                <a:gd name="T26" fmla="*/ 250 w 250"/>
                <a:gd name="T27" fmla="*/ 124 h 249"/>
                <a:gd name="T28" fmla="*/ 125 w 250"/>
                <a:gd name="T2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" h="249">
                  <a:moveTo>
                    <a:pt x="125" y="249"/>
                  </a:moveTo>
                  <a:cubicBezTo>
                    <a:pt x="56" y="249"/>
                    <a:pt x="0" y="193"/>
                    <a:pt x="0" y="124"/>
                  </a:cubicBezTo>
                  <a:cubicBezTo>
                    <a:pt x="0" y="109"/>
                    <a:pt x="3" y="95"/>
                    <a:pt x="8" y="81"/>
                  </a:cubicBezTo>
                  <a:cubicBezTo>
                    <a:pt x="9" y="77"/>
                    <a:pt x="14" y="75"/>
                    <a:pt x="19" y="76"/>
                  </a:cubicBezTo>
                  <a:cubicBezTo>
                    <a:pt x="23" y="78"/>
                    <a:pt x="25" y="83"/>
                    <a:pt x="24" y="87"/>
                  </a:cubicBezTo>
                  <a:cubicBezTo>
                    <a:pt x="19" y="99"/>
                    <a:pt x="17" y="112"/>
                    <a:pt x="17" y="124"/>
                  </a:cubicBezTo>
                  <a:cubicBezTo>
                    <a:pt x="17" y="184"/>
                    <a:pt x="65" y="232"/>
                    <a:pt x="125" y="232"/>
                  </a:cubicBezTo>
                  <a:cubicBezTo>
                    <a:pt x="184" y="232"/>
                    <a:pt x="232" y="184"/>
                    <a:pt x="232" y="124"/>
                  </a:cubicBezTo>
                  <a:cubicBezTo>
                    <a:pt x="232" y="65"/>
                    <a:pt x="184" y="17"/>
                    <a:pt x="125" y="17"/>
                  </a:cubicBezTo>
                  <a:cubicBezTo>
                    <a:pt x="113" y="17"/>
                    <a:pt x="101" y="19"/>
                    <a:pt x="90" y="22"/>
                  </a:cubicBezTo>
                  <a:cubicBezTo>
                    <a:pt x="86" y="24"/>
                    <a:pt x="81" y="22"/>
                    <a:pt x="79" y="17"/>
                  </a:cubicBezTo>
                  <a:cubicBezTo>
                    <a:pt x="78" y="13"/>
                    <a:pt x="80" y="8"/>
                    <a:pt x="85" y="6"/>
                  </a:cubicBezTo>
                  <a:cubicBezTo>
                    <a:pt x="98" y="2"/>
                    <a:pt x="111" y="0"/>
                    <a:pt x="125" y="0"/>
                  </a:cubicBezTo>
                  <a:cubicBezTo>
                    <a:pt x="194" y="0"/>
                    <a:pt x="250" y="56"/>
                    <a:pt x="250" y="124"/>
                  </a:cubicBezTo>
                  <a:cubicBezTo>
                    <a:pt x="250" y="193"/>
                    <a:pt x="194" y="249"/>
                    <a:pt x="125" y="2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5" name="Freeform 269">
              <a:extLst>
                <a:ext uri="{FF2B5EF4-FFF2-40B4-BE49-F238E27FC236}">
                  <a16:creationId xmlns:a16="http://schemas.microsoft.com/office/drawing/2014/main" id="{1CCCFF00-D22B-4BD0-9BCF-424BA048C0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16100" y="4678363"/>
              <a:ext cx="234950" cy="227013"/>
            </a:xfrm>
            <a:custGeom>
              <a:avLst/>
              <a:gdLst>
                <a:gd name="T0" fmla="*/ 81 w 161"/>
                <a:gd name="T1" fmla="*/ 25 h 155"/>
                <a:gd name="T2" fmla="*/ 41 w 161"/>
                <a:gd name="T3" fmla="*/ 41 h 155"/>
                <a:gd name="T4" fmla="*/ 41 w 161"/>
                <a:gd name="T5" fmla="*/ 121 h 155"/>
                <a:gd name="T6" fmla="*/ 121 w 161"/>
                <a:gd name="T7" fmla="*/ 121 h 155"/>
                <a:gd name="T8" fmla="*/ 121 w 161"/>
                <a:gd name="T9" fmla="*/ 41 h 155"/>
                <a:gd name="T10" fmla="*/ 81 w 161"/>
                <a:gd name="T11" fmla="*/ 25 h 155"/>
                <a:gd name="T12" fmla="*/ 81 w 161"/>
                <a:gd name="T13" fmla="*/ 155 h 155"/>
                <a:gd name="T14" fmla="*/ 29 w 161"/>
                <a:gd name="T15" fmla="*/ 133 h 155"/>
                <a:gd name="T16" fmla="*/ 29 w 161"/>
                <a:gd name="T17" fmla="*/ 29 h 155"/>
                <a:gd name="T18" fmla="*/ 133 w 161"/>
                <a:gd name="T19" fmla="*/ 29 h 155"/>
                <a:gd name="T20" fmla="*/ 133 w 161"/>
                <a:gd name="T21" fmla="*/ 133 h 155"/>
                <a:gd name="T22" fmla="*/ 81 w 161"/>
                <a:gd name="T23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155">
                  <a:moveTo>
                    <a:pt x="81" y="25"/>
                  </a:moveTo>
                  <a:cubicBezTo>
                    <a:pt x="66" y="25"/>
                    <a:pt x="52" y="30"/>
                    <a:pt x="41" y="41"/>
                  </a:cubicBezTo>
                  <a:cubicBezTo>
                    <a:pt x="19" y="63"/>
                    <a:pt x="19" y="99"/>
                    <a:pt x="41" y="121"/>
                  </a:cubicBezTo>
                  <a:cubicBezTo>
                    <a:pt x="63" y="143"/>
                    <a:pt x="99" y="143"/>
                    <a:pt x="121" y="121"/>
                  </a:cubicBezTo>
                  <a:cubicBezTo>
                    <a:pt x="143" y="99"/>
                    <a:pt x="143" y="63"/>
                    <a:pt x="121" y="41"/>
                  </a:cubicBezTo>
                  <a:cubicBezTo>
                    <a:pt x="110" y="30"/>
                    <a:pt x="95" y="25"/>
                    <a:pt x="81" y="25"/>
                  </a:cubicBezTo>
                  <a:close/>
                  <a:moveTo>
                    <a:pt x="81" y="155"/>
                  </a:moveTo>
                  <a:cubicBezTo>
                    <a:pt x="62" y="155"/>
                    <a:pt x="43" y="148"/>
                    <a:pt x="29" y="133"/>
                  </a:cubicBezTo>
                  <a:cubicBezTo>
                    <a:pt x="0" y="105"/>
                    <a:pt x="0" y="58"/>
                    <a:pt x="29" y="29"/>
                  </a:cubicBezTo>
                  <a:cubicBezTo>
                    <a:pt x="57" y="0"/>
                    <a:pt x="104" y="0"/>
                    <a:pt x="133" y="29"/>
                  </a:cubicBezTo>
                  <a:cubicBezTo>
                    <a:pt x="161" y="58"/>
                    <a:pt x="161" y="105"/>
                    <a:pt x="133" y="133"/>
                  </a:cubicBezTo>
                  <a:cubicBezTo>
                    <a:pt x="118" y="148"/>
                    <a:pt x="100" y="155"/>
                    <a:pt x="81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6" name="Freeform 270">
              <a:extLst>
                <a:ext uri="{FF2B5EF4-FFF2-40B4-BE49-F238E27FC236}">
                  <a16:creationId xmlns:a16="http://schemas.microsoft.com/office/drawing/2014/main" id="{F3ABB585-EC62-4079-B4DE-1C1165326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2613" y="4716463"/>
              <a:ext cx="450850" cy="450850"/>
            </a:xfrm>
            <a:custGeom>
              <a:avLst/>
              <a:gdLst>
                <a:gd name="T0" fmla="*/ 156 w 310"/>
                <a:gd name="T1" fmla="*/ 308 h 308"/>
                <a:gd name="T2" fmla="*/ 149 w 310"/>
                <a:gd name="T3" fmla="*/ 308 h 308"/>
                <a:gd name="T4" fmla="*/ 60 w 310"/>
                <a:gd name="T5" fmla="*/ 292 h 308"/>
                <a:gd name="T6" fmla="*/ 32 w 310"/>
                <a:gd name="T7" fmla="*/ 264 h 308"/>
                <a:gd name="T8" fmla="*/ 1 w 310"/>
                <a:gd name="T9" fmla="*/ 103 h 308"/>
                <a:gd name="T10" fmla="*/ 8 w 310"/>
                <a:gd name="T11" fmla="*/ 93 h 308"/>
                <a:gd name="T12" fmla="*/ 18 w 310"/>
                <a:gd name="T13" fmla="*/ 100 h 308"/>
                <a:gd name="T14" fmla="*/ 48 w 310"/>
                <a:gd name="T15" fmla="*/ 261 h 308"/>
                <a:gd name="T16" fmla="*/ 63 w 310"/>
                <a:gd name="T17" fmla="*/ 275 h 308"/>
                <a:gd name="T18" fmla="*/ 152 w 310"/>
                <a:gd name="T19" fmla="*/ 291 h 308"/>
                <a:gd name="T20" fmla="*/ 170 w 310"/>
                <a:gd name="T21" fmla="*/ 286 h 308"/>
                <a:gd name="T22" fmla="*/ 178 w 310"/>
                <a:gd name="T23" fmla="*/ 269 h 308"/>
                <a:gd name="T24" fmla="*/ 161 w 310"/>
                <a:gd name="T25" fmla="*/ 248 h 308"/>
                <a:gd name="T26" fmla="*/ 94 w 310"/>
                <a:gd name="T27" fmla="*/ 231 h 308"/>
                <a:gd name="T28" fmla="*/ 87 w 310"/>
                <a:gd name="T29" fmla="*/ 225 h 308"/>
                <a:gd name="T30" fmla="*/ 75 w 310"/>
                <a:gd name="T31" fmla="*/ 164 h 308"/>
                <a:gd name="T32" fmla="*/ 80 w 310"/>
                <a:gd name="T33" fmla="*/ 154 h 308"/>
                <a:gd name="T34" fmla="*/ 155 w 310"/>
                <a:gd name="T35" fmla="*/ 79 h 308"/>
                <a:gd name="T36" fmla="*/ 164 w 310"/>
                <a:gd name="T37" fmla="*/ 75 h 308"/>
                <a:gd name="T38" fmla="*/ 225 w 310"/>
                <a:gd name="T39" fmla="*/ 87 h 308"/>
                <a:gd name="T40" fmla="*/ 232 w 310"/>
                <a:gd name="T41" fmla="*/ 93 h 308"/>
                <a:gd name="T42" fmla="*/ 248 w 310"/>
                <a:gd name="T43" fmla="*/ 161 h 308"/>
                <a:gd name="T44" fmla="*/ 270 w 310"/>
                <a:gd name="T45" fmla="*/ 177 h 308"/>
                <a:gd name="T46" fmla="*/ 287 w 310"/>
                <a:gd name="T47" fmla="*/ 170 h 308"/>
                <a:gd name="T48" fmla="*/ 291 w 310"/>
                <a:gd name="T49" fmla="*/ 152 h 308"/>
                <a:gd name="T50" fmla="*/ 276 w 310"/>
                <a:gd name="T51" fmla="*/ 63 h 308"/>
                <a:gd name="T52" fmla="*/ 261 w 310"/>
                <a:gd name="T53" fmla="*/ 48 h 308"/>
                <a:gd name="T54" fmla="*/ 100 w 310"/>
                <a:gd name="T55" fmla="*/ 18 h 308"/>
                <a:gd name="T56" fmla="*/ 93 w 310"/>
                <a:gd name="T57" fmla="*/ 8 h 308"/>
                <a:gd name="T58" fmla="*/ 103 w 310"/>
                <a:gd name="T59" fmla="*/ 1 h 308"/>
                <a:gd name="T60" fmla="*/ 265 w 310"/>
                <a:gd name="T61" fmla="*/ 31 h 308"/>
                <a:gd name="T62" fmla="*/ 292 w 310"/>
                <a:gd name="T63" fmla="*/ 60 h 308"/>
                <a:gd name="T64" fmla="*/ 308 w 310"/>
                <a:gd name="T65" fmla="*/ 149 h 308"/>
                <a:gd name="T66" fmla="*/ 300 w 310"/>
                <a:gd name="T67" fmla="*/ 180 h 308"/>
                <a:gd name="T68" fmla="*/ 270 w 310"/>
                <a:gd name="T69" fmla="*/ 194 h 308"/>
                <a:gd name="T70" fmla="*/ 232 w 310"/>
                <a:gd name="T71" fmla="*/ 165 h 308"/>
                <a:gd name="T72" fmla="*/ 216 w 310"/>
                <a:gd name="T73" fmla="*/ 102 h 308"/>
                <a:gd name="T74" fmla="*/ 167 w 310"/>
                <a:gd name="T75" fmla="*/ 93 h 308"/>
                <a:gd name="T76" fmla="*/ 93 w 310"/>
                <a:gd name="T77" fmla="*/ 167 h 308"/>
                <a:gd name="T78" fmla="*/ 103 w 310"/>
                <a:gd name="T79" fmla="*/ 216 h 308"/>
                <a:gd name="T80" fmla="*/ 165 w 310"/>
                <a:gd name="T81" fmla="*/ 231 h 308"/>
                <a:gd name="T82" fmla="*/ 195 w 310"/>
                <a:gd name="T83" fmla="*/ 269 h 308"/>
                <a:gd name="T84" fmla="*/ 181 w 310"/>
                <a:gd name="T85" fmla="*/ 299 h 308"/>
                <a:gd name="T86" fmla="*/ 156 w 310"/>
                <a:gd name="T87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308">
                  <a:moveTo>
                    <a:pt x="156" y="308"/>
                  </a:moveTo>
                  <a:cubicBezTo>
                    <a:pt x="154" y="308"/>
                    <a:pt x="151" y="308"/>
                    <a:pt x="149" y="308"/>
                  </a:cubicBezTo>
                  <a:lnTo>
                    <a:pt x="60" y="292"/>
                  </a:lnTo>
                  <a:cubicBezTo>
                    <a:pt x="46" y="289"/>
                    <a:pt x="35" y="279"/>
                    <a:pt x="32" y="264"/>
                  </a:cubicBezTo>
                  <a:lnTo>
                    <a:pt x="1" y="103"/>
                  </a:lnTo>
                  <a:cubicBezTo>
                    <a:pt x="0" y="98"/>
                    <a:pt x="4" y="94"/>
                    <a:pt x="8" y="93"/>
                  </a:cubicBezTo>
                  <a:cubicBezTo>
                    <a:pt x="13" y="92"/>
                    <a:pt x="17" y="95"/>
                    <a:pt x="18" y="100"/>
                  </a:cubicBezTo>
                  <a:lnTo>
                    <a:pt x="48" y="261"/>
                  </a:lnTo>
                  <a:cubicBezTo>
                    <a:pt x="50" y="268"/>
                    <a:pt x="56" y="274"/>
                    <a:pt x="63" y="275"/>
                  </a:cubicBezTo>
                  <a:lnTo>
                    <a:pt x="152" y="291"/>
                  </a:lnTo>
                  <a:cubicBezTo>
                    <a:pt x="158" y="292"/>
                    <a:pt x="165" y="290"/>
                    <a:pt x="170" y="286"/>
                  </a:cubicBezTo>
                  <a:cubicBezTo>
                    <a:pt x="175" y="282"/>
                    <a:pt x="178" y="276"/>
                    <a:pt x="178" y="269"/>
                  </a:cubicBezTo>
                  <a:cubicBezTo>
                    <a:pt x="178" y="259"/>
                    <a:pt x="171" y="250"/>
                    <a:pt x="161" y="248"/>
                  </a:cubicBezTo>
                  <a:lnTo>
                    <a:pt x="94" y="231"/>
                  </a:lnTo>
                  <a:cubicBezTo>
                    <a:pt x="90" y="230"/>
                    <a:pt x="88" y="228"/>
                    <a:pt x="87" y="225"/>
                  </a:cubicBezTo>
                  <a:lnTo>
                    <a:pt x="75" y="164"/>
                  </a:lnTo>
                  <a:cubicBezTo>
                    <a:pt x="74" y="160"/>
                    <a:pt x="76" y="156"/>
                    <a:pt x="80" y="154"/>
                  </a:cubicBezTo>
                  <a:cubicBezTo>
                    <a:pt x="113" y="139"/>
                    <a:pt x="139" y="112"/>
                    <a:pt x="155" y="79"/>
                  </a:cubicBezTo>
                  <a:cubicBezTo>
                    <a:pt x="156" y="76"/>
                    <a:pt x="160" y="74"/>
                    <a:pt x="164" y="75"/>
                  </a:cubicBezTo>
                  <a:lnTo>
                    <a:pt x="225" y="87"/>
                  </a:lnTo>
                  <a:cubicBezTo>
                    <a:pt x="228" y="87"/>
                    <a:pt x="231" y="90"/>
                    <a:pt x="232" y="93"/>
                  </a:cubicBezTo>
                  <a:lnTo>
                    <a:pt x="248" y="161"/>
                  </a:lnTo>
                  <a:cubicBezTo>
                    <a:pt x="251" y="170"/>
                    <a:pt x="260" y="177"/>
                    <a:pt x="270" y="177"/>
                  </a:cubicBezTo>
                  <a:cubicBezTo>
                    <a:pt x="276" y="177"/>
                    <a:pt x="282" y="175"/>
                    <a:pt x="287" y="170"/>
                  </a:cubicBezTo>
                  <a:cubicBezTo>
                    <a:pt x="291" y="165"/>
                    <a:pt x="292" y="158"/>
                    <a:pt x="291" y="152"/>
                  </a:cubicBezTo>
                  <a:lnTo>
                    <a:pt x="276" y="63"/>
                  </a:lnTo>
                  <a:cubicBezTo>
                    <a:pt x="274" y="55"/>
                    <a:pt x="269" y="49"/>
                    <a:pt x="261" y="48"/>
                  </a:cubicBezTo>
                  <a:lnTo>
                    <a:pt x="100" y="18"/>
                  </a:lnTo>
                  <a:cubicBezTo>
                    <a:pt x="96" y="17"/>
                    <a:pt x="92" y="12"/>
                    <a:pt x="93" y="8"/>
                  </a:cubicBezTo>
                  <a:cubicBezTo>
                    <a:pt x="94" y="3"/>
                    <a:pt x="99" y="0"/>
                    <a:pt x="103" y="1"/>
                  </a:cubicBezTo>
                  <a:lnTo>
                    <a:pt x="265" y="31"/>
                  </a:lnTo>
                  <a:cubicBezTo>
                    <a:pt x="279" y="34"/>
                    <a:pt x="290" y="46"/>
                    <a:pt x="292" y="60"/>
                  </a:cubicBezTo>
                  <a:lnTo>
                    <a:pt x="308" y="149"/>
                  </a:lnTo>
                  <a:cubicBezTo>
                    <a:pt x="310" y="160"/>
                    <a:pt x="307" y="172"/>
                    <a:pt x="300" y="180"/>
                  </a:cubicBezTo>
                  <a:cubicBezTo>
                    <a:pt x="292" y="189"/>
                    <a:pt x="281" y="194"/>
                    <a:pt x="270" y="194"/>
                  </a:cubicBezTo>
                  <a:cubicBezTo>
                    <a:pt x="252" y="194"/>
                    <a:pt x="236" y="182"/>
                    <a:pt x="232" y="165"/>
                  </a:cubicBezTo>
                  <a:lnTo>
                    <a:pt x="216" y="102"/>
                  </a:lnTo>
                  <a:lnTo>
                    <a:pt x="167" y="93"/>
                  </a:lnTo>
                  <a:cubicBezTo>
                    <a:pt x="151" y="124"/>
                    <a:pt x="125" y="150"/>
                    <a:pt x="93" y="167"/>
                  </a:cubicBezTo>
                  <a:lnTo>
                    <a:pt x="103" y="216"/>
                  </a:lnTo>
                  <a:lnTo>
                    <a:pt x="165" y="231"/>
                  </a:lnTo>
                  <a:cubicBezTo>
                    <a:pt x="183" y="236"/>
                    <a:pt x="195" y="251"/>
                    <a:pt x="195" y="269"/>
                  </a:cubicBezTo>
                  <a:cubicBezTo>
                    <a:pt x="195" y="281"/>
                    <a:pt x="190" y="292"/>
                    <a:pt x="181" y="299"/>
                  </a:cubicBezTo>
                  <a:cubicBezTo>
                    <a:pt x="174" y="305"/>
                    <a:pt x="165" y="308"/>
                    <a:pt x="156" y="3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7" name="Freeform 271">
              <a:extLst>
                <a:ext uri="{FF2B5EF4-FFF2-40B4-BE49-F238E27FC236}">
                  <a16:creationId xmlns:a16="http://schemas.microsoft.com/office/drawing/2014/main" id="{22690F09-10C3-4344-BDA2-827AE9682D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03500" y="5483225"/>
              <a:ext cx="234950" cy="214313"/>
            </a:xfrm>
            <a:custGeom>
              <a:avLst/>
              <a:gdLst>
                <a:gd name="T0" fmla="*/ 81 w 162"/>
                <a:gd name="T1" fmla="*/ 17 h 147"/>
                <a:gd name="T2" fmla="*/ 41 w 162"/>
                <a:gd name="T3" fmla="*/ 33 h 147"/>
                <a:gd name="T4" fmla="*/ 41 w 162"/>
                <a:gd name="T5" fmla="*/ 113 h 147"/>
                <a:gd name="T6" fmla="*/ 121 w 162"/>
                <a:gd name="T7" fmla="*/ 113 h 147"/>
                <a:gd name="T8" fmla="*/ 121 w 162"/>
                <a:gd name="T9" fmla="*/ 33 h 147"/>
                <a:gd name="T10" fmla="*/ 81 w 162"/>
                <a:gd name="T11" fmla="*/ 17 h 147"/>
                <a:gd name="T12" fmla="*/ 81 w 162"/>
                <a:gd name="T13" fmla="*/ 147 h 147"/>
                <a:gd name="T14" fmla="*/ 29 w 162"/>
                <a:gd name="T15" fmla="*/ 125 h 147"/>
                <a:gd name="T16" fmla="*/ 29 w 162"/>
                <a:gd name="T17" fmla="*/ 21 h 147"/>
                <a:gd name="T18" fmla="*/ 81 w 162"/>
                <a:gd name="T19" fmla="*/ 0 h 147"/>
                <a:gd name="T20" fmla="*/ 133 w 162"/>
                <a:gd name="T21" fmla="*/ 21 h 147"/>
                <a:gd name="T22" fmla="*/ 133 w 162"/>
                <a:gd name="T23" fmla="*/ 125 h 147"/>
                <a:gd name="T24" fmla="*/ 81 w 162"/>
                <a:gd name="T2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2" h="147">
                  <a:moveTo>
                    <a:pt x="81" y="17"/>
                  </a:moveTo>
                  <a:cubicBezTo>
                    <a:pt x="66" y="17"/>
                    <a:pt x="52" y="23"/>
                    <a:pt x="41" y="33"/>
                  </a:cubicBezTo>
                  <a:cubicBezTo>
                    <a:pt x="19" y="55"/>
                    <a:pt x="19" y="91"/>
                    <a:pt x="41" y="113"/>
                  </a:cubicBezTo>
                  <a:cubicBezTo>
                    <a:pt x="63" y="135"/>
                    <a:pt x="99" y="135"/>
                    <a:pt x="121" y="113"/>
                  </a:cubicBezTo>
                  <a:cubicBezTo>
                    <a:pt x="143" y="91"/>
                    <a:pt x="143" y="55"/>
                    <a:pt x="121" y="33"/>
                  </a:cubicBezTo>
                  <a:cubicBezTo>
                    <a:pt x="110" y="23"/>
                    <a:pt x="96" y="17"/>
                    <a:pt x="81" y="17"/>
                  </a:cubicBezTo>
                  <a:close/>
                  <a:moveTo>
                    <a:pt x="81" y="147"/>
                  </a:moveTo>
                  <a:cubicBezTo>
                    <a:pt x="62" y="147"/>
                    <a:pt x="43" y="140"/>
                    <a:pt x="29" y="125"/>
                  </a:cubicBezTo>
                  <a:cubicBezTo>
                    <a:pt x="0" y="97"/>
                    <a:pt x="0" y="50"/>
                    <a:pt x="29" y="21"/>
                  </a:cubicBezTo>
                  <a:cubicBezTo>
                    <a:pt x="43" y="7"/>
                    <a:pt x="61" y="0"/>
                    <a:pt x="81" y="0"/>
                  </a:cubicBezTo>
                  <a:cubicBezTo>
                    <a:pt x="101" y="0"/>
                    <a:pt x="119" y="7"/>
                    <a:pt x="133" y="21"/>
                  </a:cubicBezTo>
                  <a:cubicBezTo>
                    <a:pt x="162" y="50"/>
                    <a:pt x="162" y="97"/>
                    <a:pt x="133" y="125"/>
                  </a:cubicBezTo>
                  <a:cubicBezTo>
                    <a:pt x="119" y="140"/>
                    <a:pt x="100" y="147"/>
                    <a:pt x="81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8" name="Freeform 272">
              <a:extLst>
                <a:ext uri="{FF2B5EF4-FFF2-40B4-BE49-F238E27FC236}">
                  <a16:creationId xmlns:a16="http://schemas.microsoft.com/office/drawing/2014/main" id="{916F060D-47E8-41EA-82D6-81970591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675" y="5218113"/>
              <a:ext cx="447675" cy="450850"/>
            </a:xfrm>
            <a:custGeom>
              <a:avLst/>
              <a:gdLst>
                <a:gd name="T0" fmla="*/ 208 w 309"/>
                <a:gd name="T1" fmla="*/ 309 h 309"/>
                <a:gd name="T2" fmla="*/ 45 w 309"/>
                <a:gd name="T3" fmla="*/ 279 h 309"/>
                <a:gd name="T4" fmla="*/ 17 w 309"/>
                <a:gd name="T5" fmla="*/ 250 h 309"/>
                <a:gd name="T6" fmla="*/ 2 w 309"/>
                <a:gd name="T7" fmla="*/ 161 h 309"/>
                <a:gd name="T8" fmla="*/ 10 w 309"/>
                <a:gd name="T9" fmla="*/ 129 h 309"/>
                <a:gd name="T10" fmla="*/ 40 w 309"/>
                <a:gd name="T11" fmla="*/ 115 h 309"/>
                <a:gd name="T12" fmla="*/ 78 w 309"/>
                <a:gd name="T13" fmla="*/ 145 h 309"/>
                <a:gd name="T14" fmla="*/ 93 w 309"/>
                <a:gd name="T15" fmla="*/ 207 h 309"/>
                <a:gd name="T16" fmla="*/ 143 w 309"/>
                <a:gd name="T17" fmla="*/ 217 h 309"/>
                <a:gd name="T18" fmla="*/ 217 w 309"/>
                <a:gd name="T19" fmla="*/ 143 h 309"/>
                <a:gd name="T20" fmla="*/ 207 w 309"/>
                <a:gd name="T21" fmla="*/ 94 h 309"/>
                <a:gd name="T22" fmla="*/ 144 w 309"/>
                <a:gd name="T23" fmla="*/ 78 h 309"/>
                <a:gd name="T24" fmla="*/ 115 w 309"/>
                <a:gd name="T25" fmla="*/ 40 h 309"/>
                <a:gd name="T26" fmla="*/ 129 w 309"/>
                <a:gd name="T27" fmla="*/ 11 h 309"/>
                <a:gd name="T28" fmla="*/ 161 w 309"/>
                <a:gd name="T29" fmla="*/ 2 h 309"/>
                <a:gd name="T30" fmla="*/ 249 w 309"/>
                <a:gd name="T31" fmla="*/ 18 h 309"/>
                <a:gd name="T32" fmla="*/ 278 w 309"/>
                <a:gd name="T33" fmla="*/ 45 h 309"/>
                <a:gd name="T34" fmla="*/ 308 w 309"/>
                <a:gd name="T35" fmla="*/ 207 h 309"/>
                <a:gd name="T36" fmla="*/ 301 w 309"/>
                <a:gd name="T37" fmla="*/ 217 h 309"/>
                <a:gd name="T38" fmla="*/ 292 w 309"/>
                <a:gd name="T39" fmla="*/ 210 h 309"/>
                <a:gd name="T40" fmla="*/ 261 w 309"/>
                <a:gd name="T41" fmla="*/ 49 h 309"/>
                <a:gd name="T42" fmla="*/ 246 w 309"/>
                <a:gd name="T43" fmla="*/ 35 h 309"/>
                <a:gd name="T44" fmla="*/ 158 w 309"/>
                <a:gd name="T45" fmla="*/ 19 h 309"/>
                <a:gd name="T46" fmla="*/ 140 w 309"/>
                <a:gd name="T47" fmla="*/ 24 h 309"/>
                <a:gd name="T48" fmla="*/ 132 w 309"/>
                <a:gd name="T49" fmla="*/ 40 h 309"/>
                <a:gd name="T50" fmla="*/ 149 w 309"/>
                <a:gd name="T51" fmla="*/ 62 h 309"/>
                <a:gd name="T52" fmla="*/ 216 w 309"/>
                <a:gd name="T53" fmla="*/ 78 h 309"/>
                <a:gd name="T54" fmla="*/ 222 w 309"/>
                <a:gd name="T55" fmla="*/ 85 h 309"/>
                <a:gd name="T56" fmla="*/ 235 w 309"/>
                <a:gd name="T57" fmla="*/ 146 h 309"/>
                <a:gd name="T58" fmla="*/ 230 w 309"/>
                <a:gd name="T59" fmla="*/ 155 h 309"/>
                <a:gd name="T60" fmla="*/ 155 w 309"/>
                <a:gd name="T61" fmla="*/ 230 h 309"/>
                <a:gd name="T62" fmla="*/ 146 w 309"/>
                <a:gd name="T63" fmla="*/ 235 h 309"/>
                <a:gd name="T64" fmla="*/ 85 w 309"/>
                <a:gd name="T65" fmla="*/ 223 h 309"/>
                <a:gd name="T66" fmla="*/ 78 w 309"/>
                <a:gd name="T67" fmla="*/ 217 h 309"/>
                <a:gd name="T68" fmla="*/ 61 w 309"/>
                <a:gd name="T69" fmla="*/ 149 h 309"/>
                <a:gd name="T70" fmla="*/ 40 w 309"/>
                <a:gd name="T71" fmla="*/ 132 h 309"/>
                <a:gd name="T72" fmla="*/ 23 w 309"/>
                <a:gd name="T73" fmla="*/ 140 h 309"/>
                <a:gd name="T74" fmla="*/ 18 w 309"/>
                <a:gd name="T75" fmla="*/ 158 h 309"/>
                <a:gd name="T76" fmla="*/ 34 w 309"/>
                <a:gd name="T77" fmla="*/ 247 h 309"/>
                <a:gd name="T78" fmla="*/ 49 w 309"/>
                <a:gd name="T79" fmla="*/ 262 h 309"/>
                <a:gd name="T80" fmla="*/ 209 w 309"/>
                <a:gd name="T81" fmla="*/ 292 h 309"/>
                <a:gd name="T82" fmla="*/ 216 w 309"/>
                <a:gd name="T83" fmla="*/ 302 h 309"/>
                <a:gd name="T84" fmla="*/ 208 w 309"/>
                <a:gd name="T85" fmla="*/ 30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9" h="309">
                  <a:moveTo>
                    <a:pt x="208" y="309"/>
                  </a:moveTo>
                  <a:cubicBezTo>
                    <a:pt x="206" y="309"/>
                    <a:pt x="45" y="279"/>
                    <a:pt x="45" y="279"/>
                  </a:cubicBezTo>
                  <a:cubicBezTo>
                    <a:pt x="31" y="275"/>
                    <a:pt x="20" y="264"/>
                    <a:pt x="17" y="250"/>
                  </a:cubicBezTo>
                  <a:lnTo>
                    <a:pt x="2" y="161"/>
                  </a:lnTo>
                  <a:cubicBezTo>
                    <a:pt x="0" y="150"/>
                    <a:pt x="3" y="138"/>
                    <a:pt x="10" y="129"/>
                  </a:cubicBezTo>
                  <a:cubicBezTo>
                    <a:pt x="17" y="120"/>
                    <a:pt x="28" y="115"/>
                    <a:pt x="40" y="115"/>
                  </a:cubicBezTo>
                  <a:cubicBezTo>
                    <a:pt x="58" y="115"/>
                    <a:pt x="74" y="127"/>
                    <a:pt x="78" y="145"/>
                  </a:cubicBezTo>
                  <a:lnTo>
                    <a:pt x="93" y="207"/>
                  </a:lnTo>
                  <a:lnTo>
                    <a:pt x="143" y="217"/>
                  </a:lnTo>
                  <a:cubicBezTo>
                    <a:pt x="159" y="185"/>
                    <a:pt x="185" y="159"/>
                    <a:pt x="217" y="143"/>
                  </a:cubicBezTo>
                  <a:lnTo>
                    <a:pt x="207" y="94"/>
                  </a:lnTo>
                  <a:lnTo>
                    <a:pt x="144" y="78"/>
                  </a:lnTo>
                  <a:cubicBezTo>
                    <a:pt x="127" y="74"/>
                    <a:pt x="115" y="58"/>
                    <a:pt x="115" y="40"/>
                  </a:cubicBezTo>
                  <a:cubicBezTo>
                    <a:pt x="115" y="29"/>
                    <a:pt x="120" y="18"/>
                    <a:pt x="129" y="11"/>
                  </a:cubicBezTo>
                  <a:cubicBezTo>
                    <a:pt x="138" y="3"/>
                    <a:pt x="149" y="0"/>
                    <a:pt x="161" y="2"/>
                  </a:cubicBezTo>
                  <a:lnTo>
                    <a:pt x="249" y="18"/>
                  </a:lnTo>
                  <a:cubicBezTo>
                    <a:pt x="264" y="20"/>
                    <a:pt x="275" y="31"/>
                    <a:pt x="278" y="45"/>
                  </a:cubicBezTo>
                  <a:lnTo>
                    <a:pt x="308" y="207"/>
                  </a:lnTo>
                  <a:cubicBezTo>
                    <a:pt x="309" y="211"/>
                    <a:pt x="306" y="216"/>
                    <a:pt x="301" y="217"/>
                  </a:cubicBezTo>
                  <a:cubicBezTo>
                    <a:pt x="297" y="218"/>
                    <a:pt x="292" y="215"/>
                    <a:pt x="292" y="210"/>
                  </a:cubicBezTo>
                  <a:lnTo>
                    <a:pt x="261" y="49"/>
                  </a:lnTo>
                  <a:cubicBezTo>
                    <a:pt x="260" y="42"/>
                    <a:pt x="254" y="36"/>
                    <a:pt x="246" y="35"/>
                  </a:cubicBezTo>
                  <a:lnTo>
                    <a:pt x="158" y="19"/>
                  </a:lnTo>
                  <a:cubicBezTo>
                    <a:pt x="151" y="18"/>
                    <a:pt x="145" y="19"/>
                    <a:pt x="140" y="24"/>
                  </a:cubicBezTo>
                  <a:cubicBezTo>
                    <a:pt x="135" y="28"/>
                    <a:pt x="132" y="34"/>
                    <a:pt x="132" y="40"/>
                  </a:cubicBezTo>
                  <a:cubicBezTo>
                    <a:pt x="132" y="51"/>
                    <a:pt x="139" y="59"/>
                    <a:pt x="149" y="62"/>
                  </a:cubicBezTo>
                  <a:lnTo>
                    <a:pt x="216" y="78"/>
                  </a:lnTo>
                  <a:cubicBezTo>
                    <a:pt x="219" y="79"/>
                    <a:pt x="222" y="82"/>
                    <a:pt x="222" y="85"/>
                  </a:cubicBezTo>
                  <a:lnTo>
                    <a:pt x="235" y="146"/>
                  </a:lnTo>
                  <a:cubicBezTo>
                    <a:pt x="235" y="150"/>
                    <a:pt x="233" y="154"/>
                    <a:pt x="230" y="155"/>
                  </a:cubicBezTo>
                  <a:cubicBezTo>
                    <a:pt x="197" y="171"/>
                    <a:pt x="170" y="198"/>
                    <a:pt x="155" y="230"/>
                  </a:cubicBezTo>
                  <a:cubicBezTo>
                    <a:pt x="153" y="234"/>
                    <a:pt x="149" y="236"/>
                    <a:pt x="146" y="235"/>
                  </a:cubicBezTo>
                  <a:lnTo>
                    <a:pt x="85" y="223"/>
                  </a:lnTo>
                  <a:cubicBezTo>
                    <a:pt x="81" y="222"/>
                    <a:pt x="79" y="220"/>
                    <a:pt x="78" y="217"/>
                  </a:cubicBezTo>
                  <a:lnTo>
                    <a:pt x="61" y="149"/>
                  </a:lnTo>
                  <a:cubicBezTo>
                    <a:pt x="59" y="139"/>
                    <a:pt x="50" y="132"/>
                    <a:pt x="40" y="132"/>
                  </a:cubicBezTo>
                  <a:cubicBezTo>
                    <a:pt x="33" y="132"/>
                    <a:pt x="27" y="135"/>
                    <a:pt x="23" y="140"/>
                  </a:cubicBezTo>
                  <a:cubicBezTo>
                    <a:pt x="19" y="145"/>
                    <a:pt x="17" y="152"/>
                    <a:pt x="18" y="158"/>
                  </a:cubicBezTo>
                  <a:lnTo>
                    <a:pt x="34" y="247"/>
                  </a:lnTo>
                  <a:cubicBezTo>
                    <a:pt x="35" y="254"/>
                    <a:pt x="41" y="260"/>
                    <a:pt x="49" y="262"/>
                  </a:cubicBezTo>
                  <a:lnTo>
                    <a:pt x="209" y="292"/>
                  </a:lnTo>
                  <a:cubicBezTo>
                    <a:pt x="214" y="293"/>
                    <a:pt x="217" y="297"/>
                    <a:pt x="216" y="302"/>
                  </a:cubicBezTo>
                  <a:cubicBezTo>
                    <a:pt x="216" y="306"/>
                    <a:pt x="212" y="309"/>
                    <a:pt x="208" y="3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9" name="Freeform 273">
              <a:extLst>
                <a:ext uri="{FF2B5EF4-FFF2-40B4-BE49-F238E27FC236}">
                  <a16:creationId xmlns:a16="http://schemas.microsoft.com/office/drawing/2014/main" id="{CF809942-B35F-4D99-B5E9-FEDE25A6C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8675" y="4964113"/>
              <a:ext cx="236537" cy="236538"/>
            </a:xfrm>
            <a:custGeom>
              <a:avLst/>
              <a:gdLst>
                <a:gd name="T0" fmla="*/ 22 w 163"/>
                <a:gd name="T1" fmla="*/ 80 h 162"/>
                <a:gd name="T2" fmla="*/ 83 w 163"/>
                <a:gd name="T3" fmla="*/ 142 h 162"/>
                <a:gd name="T4" fmla="*/ 113 w 163"/>
                <a:gd name="T5" fmla="*/ 113 h 162"/>
                <a:gd name="T6" fmla="*/ 142 w 163"/>
                <a:gd name="T7" fmla="*/ 83 h 162"/>
                <a:gd name="T8" fmla="*/ 80 w 163"/>
                <a:gd name="T9" fmla="*/ 21 h 162"/>
                <a:gd name="T10" fmla="*/ 22 w 163"/>
                <a:gd name="T11" fmla="*/ 80 h 162"/>
                <a:gd name="T12" fmla="*/ 83 w 163"/>
                <a:gd name="T13" fmla="*/ 162 h 162"/>
                <a:gd name="T14" fmla="*/ 77 w 163"/>
                <a:gd name="T15" fmla="*/ 160 h 162"/>
                <a:gd name="T16" fmla="*/ 4 w 163"/>
                <a:gd name="T17" fmla="*/ 86 h 162"/>
                <a:gd name="T18" fmla="*/ 4 w 163"/>
                <a:gd name="T19" fmla="*/ 74 h 162"/>
                <a:gd name="T20" fmla="*/ 39 w 163"/>
                <a:gd name="T21" fmla="*/ 39 h 162"/>
                <a:gd name="T22" fmla="*/ 74 w 163"/>
                <a:gd name="T23" fmla="*/ 3 h 162"/>
                <a:gd name="T24" fmla="*/ 86 w 163"/>
                <a:gd name="T25" fmla="*/ 3 h 162"/>
                <a:gd name="T26" fmla="*/ 160 w 163"/>
                <a:gd name="T27" fmla="*/ 77 h 162"/>
                <a:gd name="T28" fmla="*/ 160 w 163"/>
                <a:gd name="T29" fmla="*/ 89 h 162"/>
                <a:gd name="T30" fmla="*/ 125 w 163"/>
                <a:gd name="T31" fmla="*/ 125 h 162"/>
                <a:gd name="T32" fmla="*/ 89 w 163"/>
                <a:gd name="T33" fmla="*/ 160 h 162"/>
                <a:gd name="T34" fmla="*/ 83 w 163"/>
                <a:gd name="T3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3" h="162">
                  <a:moveTo>
                    <a:pt x="22" y="80"/>
                  </a:moveTo>
                  <a:lnTo>
                    <a:pt x="83" y="142"/>
                  </a:lnTo>
                  <a:lnTo>
                    <a:pt x="113" y="113"/>
                  </a:lnTo>
                  <a:lnTo>
                    <a:pt x="142" y="83"/>
                  </a:lnTo>
                  <a:lnTo>
                    <a:pt x="80" y="21"/>
                  </a:lnTo>
                  <a:lnTo>
                    <a:pt x="22" y="80"/>
                  </a:lnTo>
                  <a:close/>
                  <a:moveTo>
                    <a:pt x="83" y="162"/>
                  </a:moveTo>
                  <a:cubicBezTo>
                    <a:pt x="81" y="162"/>
                    <a:pt x="79" y="161"/>
                    <a:pt x="77" y="160"/>
                  </a:cubicBezTo>
                  <a:lnTo>
                    <a:pt x="4" y="86"/>
                  </a:lnTo>
                  <a:cubicBezTo>
                    <a:pt x="0" y="83"/>
                    <a:pt x="0" y="77"/>
                    <a:pt x="4" y="74"/>
                  </a:cubicBezTo>
                  <a:lnTo>
                    <a:pt x="39" y="39"/>
                  </a:lnTo>
                  <a:lnTo>
                    <a:pt x="74" y="3"/>
                  </a:lnTo>
                  <a:cubicBezTo>
                    <a:pt x="78" y="0"/>
                    <a:pt x="83" y="0"/>
                    <a:pt x="86" y="3"/>
                  </a:cubicBezTo>
                  <a:lnTo>
                    <a:pt x="160" y="77"/>
                  </a:lnTo>
                  <a:cubicBezTo>
                    <a:pt x="163" y="80"/>
                    <a:pt x="163" y="86"/>
                    <a:pt x="160" y="89"/>
                  </a:cubicBezTo>
                  <a:lnTo>
                    <a:pt x="125" y="125"/>
                  </a:lnTo>
                  <a:lnTo>
                    <a:pt x="89" y="160"/>
                  </a:lnTo>
                  <a:cubicBezTo>
                    <a:pt x="88" y="161"/>
                    <a:pt x="86" y="162"/>
                    <a:pt x="83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0" name="Freeform 274">
              <a:extLst>
                <a:ext uri="{FF2B5EF4-FFF2-40B4-BE49-F238E27FC236}">
                  <a16:creationId xmlns:a16="http://schemas.microsoft.com/office/drawing/2014/main" id="{A7AB96DB-DE41-4196-B40D-F2E1A90C7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9475" y="5014913"/>
              <a:ext cx="115887" cy="115888"/>
            </a:xfrm>
            <a:custGeom>
              <a:avLst/>
              <a:gdLst>
                <a:gd name="T0" fmla="*/ 71 w 80"/>
                <a:gd name="T1" fmla="*/ 79 h 79"/>
                <a:gd name="T2" fmla="*/ 65 w 80"/>
                <a:gd name="T3" fmla="*/ 76 h 79"/>
                <a:gd name="T4" fmla="*/ 4 w 80"/>
                <a:gd name="T5" fmla="*/ 16 h 79"/>
                <a:gd name="T6" fmla="*/ 4 w 80"/>
                <a:gd name="T7" fmla="*/ 4 h 79"/>
                <a:gd name="T8" fmla="*/ 16 w 80"/>
                <a:gd name="T9" fmla="*/ 4 h 79"/>
                <a:gd name="T10" fmla="*/ 77 w 80"/>
                <a:gd name="T11" fmla="*/ 64 h 79"/>
                <a:gd name="T12" fmla="*/ 77 w 80"/>
                <a:gd name="T13" fmla="*/ 76 h 79"/>
                <a:gd name="T14" fmla="*/ 71 w 80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79">
                  <a:moveTo>
                    <a:pt x="71" y="79"/>
                  </a:moveTo>
                  <a:cubicBezTo>
                    <a:pt x="68" y="79"/>
                    <a:pt x="66" y="78"/>
                    <a:pt x="65" y="76"/>
                  </a:cubicBezTo>
                  <a:lnTo>
                    <a:pt x="4" y="16"/>
                  </a:lnTo>
                  <a:cubicBezTo>
                    <a:pt x="0" y="12"/>
                    <a:pt x="0" y="7"/>
                    <a:pt x="4" y="4"/>
                  </a:cubicBezTo>
                  <a:cubicBezTo>
                    <a:pt x="7" y="0"/>
                    <a:pt x="12" y="0"/>
                    <a:pt x="16" y="4"/>
                  </a:cubicBezTo>
                  <a:lnTo>
                    <a:pt x="77" y="64"/>
                  </a:lnTo>
                  <a:cubicBezTo>
                    <a:pt x="80" y="68"/>
                    <a:pt x="80" y="73"/>
                    <a:pt x="77" y="76"/>
                  </a:cubicBezTo>
                  <a:cubicBezTo>
                    <a:pt x="75" y="78"/>
                    <a:pt x="73" y="79"/>
                    <a:pt x="71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77A59BA9-BEE2-46BC-A81E-012C89555F90}"/>
              </a:ext>
            </a:extLst>
          </p:cNvPr>
          <p:cNvGrpSpPr/>
          <p:nvPr/>
        </p:nvGrpSpPr>
        <p:grpSpPr>
          <a:xfrm>
            <a:off x="8066940" y="1894476"/>
            <a:ext cx="299185" cy="387708"/>
            <a:chOff x="4735513" y="746125"/>
            <a:chExt cx="423863" cy="549276"/>
          </a:xfrm>
          <a:solidFill>
            <a:srgbClr val="A29ECE"/>
          </a:solidFill>
        </p:grpSpPr>
        <p:sp>
          <p:nvSpPr>
            <p:cNvPr id="112" name="Freeform 371">
              <a:extLst>
                <a:ext uri="{FF2B5EF4-FFF2-40B4-BE49-F238E27FC236}">
                  <a16:creationId xmlns:a16="http://schemas.microsoft.com/office/drawing/2014/main" id="{435EB24E-44F2-45C9-B9DC-18BE14D85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976" y="746125"/>
              <a:ext cx="384175" cy="407988"/>
            </a:xfrm>
            <a:custGeom>
              <a:avLst/>
              <a:gdLst>
                <a:gd name="T0" fmla="*/ 354 w 1065"/>
                <a:gd name="T1" fmla="*/ 1081 h 1132"/>
                <a:gd name="T2" fmla="*/ 724 w 1065"/>
                <a:gd name="T3" fmla="*/ 1081 h 1132"/>
                <a:gd name="T4" fmla="*/ 815 w 1065"/>
                <a:gd name="T5" fmla="*/ 921 h 1132"/>
                <a:gd name="T6" fmla="*/ 848 w 1065"/>
                <a:gd name="T7" fmla="*/ 895 h 1132"/>
                <a:gd name="T8" fmla="*/ 1014 w 1065"/>
                <a:gd name="T9" fmla="*/ 535 h 1132"/>
                <a:gd name="T10" fmla="*/ 881 w 1065"/>
                <a:gd name="T11" fmla="*/ 206 h 1132"/>
                <a:gd name="T12" fmla="*/ 508 w 1065"/>
                <a:gd name="T13" fmla="*/ 61 h 1132"/>
                <a:gd name="T14" fmla="*/ 66 w 1065"/>
                <a:gd name="T15" fmla="*/ 496 h 1132"/>
                <a:gd name="T16" fmla="*/ 263 w 1065"/>
                <a:gd name="T17" fmla="*/ 920 h 1132"/>
                <a:gd name="T18" fmla="*/ 354 w 1065"/>
                <a:gd name="T19" fmla="*/ 1081 h 1132"/>
                <a:gd name="T20" fmla="*/ 749 w 1065"/>
                <a:gd name="T21" fmla="*/ 1132 h 1132"/>
                <a:gd name="T22" fmla="*/ 329 w 1065"/>
                <a:gd name="T23" fmla="*/ 1132 h 1132"/>
                <a:gd name="T24" fmla="*/ 303 w 1065"/>
                <a:gd name="T25" fmla="*/ 1107 h 1132"/>
                <a:gd name="T26" fmla="*/ 303 w 1065"/>
                <a:gd name="T27" fmla="*/ 1097 h 1132"/>
                <a:gd name="T28" fmla="*/ 233 w 1065"/>
                <a:gd name="T29" fmla="*/ 962 h 1132"/>
                <a:gd name="T30" fmla="*/ 15 w 1065"/>
                <a:gd name="T31" fmla="*/ 492 h 1132"/>
                <a:gd name="T32" fmla="*/ 505 w 1065"/>
                <a:gd name="T33" fmla="*/ 10 h 1132"/>
                <a:gd name="T34" fmla="*/ 918 w 1065"/>
                <a:gd name="T35" fmla="*/ 170 h 1132"/>
                <a:gd name="T36" fmla="*/ 1065 w 1065"/>
                <a:gd name="T37" fmla="*/ 535 h 1132"/>
                <a:gd name="T38" fmla="*/ 882 w 1065"/>
                <a:gd name="T39" fmla="*/ 934 h 1132"/>
                <a:gd name="T40" fmla="*/ 845 w 1065"/>
                <a:gd name="T41" fmla="*/ 962 h 1132"/>
                <a:gd name="T42" fmla="*/ 775 w 1065"/>
                <a:gd name="T43" fmla="*/ 1095 h 1132"/>
                <a:gd name="T44" fmla="*/ 775 w 1065"/>
                <a:gd name="T45" fmla="*/ 1107 h 1132"/>
                <a:gd name="T46" fmla="*/ 749 w 1065"/>
                <a:gd name="T47" fmla="*/ 1132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5" h="1132">
                  <a:moveTo>
                    <a:pt x="354" y="1081"/>
                  </a:moveTo>
                  <a:lnTo>
                    <a:pt x="724" y="1081"/>
                  </a:lnTo>
                  <a:cubicBezTo>
                    <a:pt x="728" y="1018"/>
                    <a:pt x="762" y="959"/>
                    <a:pt x="815" y="921"/>
                  </a:cubicBezTo>
                  <a:cubicBezTo>
                    <a:pt x="827" y="913"/>
                    <a:pt x="838" y="904"/>
                    <a:pt x="848" y="895"/>
                  </a:cubicBezTo>
                  <a:cubicBezTo>
                    <a:pt x="953" y="805"/>
                    <a:pt x="1014" y="673"/>
                    <a:pt x="1014" y="535"/>
                  </a:cubicBezTo>
                  <a:cubicBezTo>
                    <a:pt x="1014" y="411"/>
                    <a:pt x="966" y="294"/>
                    <a:pt x="881" y="206"/>
                  </a:cubicBezTo>
                  <a:cubicBezTo>
                    <a:pt x="784" y="105"/>
                    <a:pt x="648" y="53"/>
                    <a:pt x="508" y="61"/>
                  </a:cubicBezTo>
                  <a:cubicBezTo>
                    <a:pt x="275" y="76"/>
                    <a:pt x="85" y="263"/>
                    <a:pt x="66" y="496"/>
                  </a:cubicBezTo>
                  <a:cubicBezTo>
                    <a:pt x="53" y="664"/>
                    <a:pt x="126" y="822"/>
                    <a:pt x="263" y="920"/>
                  </a:cubicBezTo>
                  <a:cubicBezTo>
                    <a:pt x="316" y="959"/>
                    <a:pt x="349" y="1018"/>
                    <a:pt x="354" y="1081"/>
                  </a:cubicBezTo>
                  <a:close/>
                  <a:moveTo>
                    <a:pt x="749" y="1132"/>
                  </a:moveTo>
                  <a:lnTo>
                    <a:pt x="329" y="1132"/>
                  </a:lnTo>
                  <a:cubicBezTo>
                    <a:pt x="315" y="1132"/>
                    <a:pt x="303" y="1121"/>
                    <a:pt x="303" y="1107"/>
                  </a:cubicBezTo>
                  <a:lnTo>
                    <a:pt x="303" y="1097"/>
                  </a:lnTo>
                  <a:cubicBezTo>
                    <a:pt x="303" y="1044"/>
                    <a:pt x="277" y="994"/>
                    <a:pt x="233" y="962"/>
                  </a:cubicBezTo>
                  <a:cubicBezTo>
                    <a:pt x="81" y="854"/>
                    <a:pt x="0" y="678"/>
                    <a:pt x="15" y="492"/>
                  </a:cubicBezTo>
                  <a:cubicBezTo>
                    <a:pt x="36" y="234"/>
                    <a:pt x="246" y="27"/>
                    <a:pt x="505" y="10"/>
                  </a:cubicBezTo>
                  <a:cubicBezTo>
                    <a:pt x="660" y="0"/>
                    <a:pt x="810" y="59"/>
                    <a:pt x="918" y="170"/>
                  </a:cubicBezTo>
                  <a:cubicBezTo>
                    <a:pt x="1013" y="268"/>
                    <a:pt x="1065" y="398"/>
                    <a:pt x="1065" y="535"/>
                  </a:cubicBezTo>
                  <a:cubicBezTo>
                    <a:pt x="1065" y="688"/>
                    <a:pt x="998" y="834"/>
                    <a:pt x="882" y="934"/>
                  </a:cubicBezTo>
                  <a:cubicBezTo>
                    <a:pt x="870" y="944"/>
                    <a:pt x="858" y="953"/>
                    <a:pt x="845" y="962"/>
                  </a:cubicBezTo>
                  <a:cubicBezTo>
                    <a:pt x="801" y="994"/>
                    <a:pt x="775" y="1043"/>
                    <a:pt x="775" y="1095"/>
                  </a:cubicBezTo>
                  <a:lnTo>
                    <a:pt x="775" y="1107"/>
                  </a:lnTo>
                  <a:cubicBezTo>
                    <a:pt x="775" y="1121"/>
                    <a:pt x="764" y="1132"/>
                    <a:pt x="749" y="1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3" name="Freeform 372">
              <a:extLst>
                <a:ext uri="{FF2B5EF4-FFF2-40B4-BE49-F238E27FC236}">
                  <a16:creationId xmlns:a16="http://schemas.microsoft.com/office/drawing/2014/main" id="{8484BC54-5D1D-4208-B91F-25D72B328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1" y="936625"/>
              <a:ext cx="19050" cy="80963"/>
            </a:xfrm>
            <a:custGeom>
              <a:avLst/>
              <a:gdLst>
                <a:gd name="T0" fmla="*/ 25 w 51"/>
                <a:gd name="T1" fmla="*/ 222 h 222"/>
                <a:gd name="T2" fmla="*/ 0 w 51"/>
                <a:gd name="T3" fmla="*/ 196 h 222"/>
                <a:gd name="T4" fmla="*/ 0 w 51"/>
                <a:gd name="T5" fmla="*/ 26 h 222"/>
                <a:gd name="T6" fmla="*/ 25 w 51"/>
                <a:gd name="T7" fmla="*/ 0 h 222"/>
                <a:gd name="T8" fmla="*/ 51 w 51"/>
                <a:gd name="T9" fmla="*/ 26 h 222"/>
                <a:gd name="T10" fmla="*/ 51 w 51"/>
                <a:gd name="T11" fmla="*/ 196 h 222"/>
                <a:gd name="T12" fmla="*/ 25 w 51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222">
                  <a:moveTo>
                    <a:pt x="25" y="222"/>
                  </a:moveTo>
                  <a:cubicBezTo>
                    <a:pt x="11" y="222"/>
                    <a:pt x="0" y="210"/>
                    <a:pt x="0" y="196"/>
                  </a:cubicBezTo>
                  <a:lnTo>
                    <a:pt x="0" y="26"/>
                  </a:lnTo>
                  <a:cubicBezTo>
                    <a:pt x="0" y="12"/>
                    <a:pt x="11" y="0"/>
                    <a:pt x="25" y="0"/>
                  </a:cubicBezTo>
                  <a:cubicBezTo>
                    <a:pt x="40" y="0"/>
                    <a:pt x="51" y="12"/>
                    <a:pt x="51" y="26"/>
                  </a:cubicBezTo>
                  <a:lnTo>
                    <a:pt x="51" y="196"/>
                  </a:lnTo>
                  <a:cubicBezTo>
                    <a:pt x="51" y="210"/>
                    <a:pt x="40" y="222"/>
                    <a:pt x="25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4" name="Freeform 373">
              <a:extLst>
                <a:ext uri="{FF2B5EF4-FFF2-40B4-BE49-F238E27FC236}">
                  <a16:creationId xmlns:a16="http://schemas.microsoft.com/office/drawing/2014/main" id="{E3917A82-5111-477D-A13A-C00156C3C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936625"/>
              <a:ext cx="19050" cy="80963"/>
            </a:xfrm>
            <a:custGeom>
              <a:avLst/>
              <a:gdLst>
                <a:gd name="T0" fmla="*/ 26 w 52"/>
                <a:gd name="T1" fmla="*/ 222 h 222"/>
                <a:gd name="T2" fmla="*/ 0 w 52"/>
                <a:gd name="T3" fmla="*/ 196 h 222"/>
                <a:gd name="T4" fmla="*/ 0 w 52"/>
                <a:gd name="T5" fmla="*/ 26 h 222"/>
                <a:gd name="T6" fmla="*/ 26 w 52"/>
                <a:gd name="T7" fmla="*/ 0 h 222"/>
                <a:gd name="T8" fmla="*/ 52 w 52"/>
                <a:gd name="T9" fmla="*/ 26 h 222"/>
                <a:gd name="T10" fmla="*/ 52 w 52"/>
                <a:gd name="T11" fmla="*/ 196 h 222"/>
                <a:gd name="T12" fmla="*/ 26 w 52"/>
                <a:gd name="T13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222">
                  <a:moveTo>
                    <a:pt x="26" y="222"/>
                  </a:moveTo>
                  <a:cubicBezTo>
                    <a:pt x="12" y="222"/>
                    <a:pt x="0" y="210"/>
                    <a:pt x="0" y="196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196"/>
                  </a:lnTo>
                  <a:cubicBezTo>
                    <a:pt x="52" y="210"/>
                    <a:pt x="40" y="222"/>
                    <a:pt x="26" y="2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74">
              <a:extLst>
                <a:ext uri="{FF2B5EF4-FFF2-40B4-BE49-F238E27FC236}">
                  <a16:creationId xmlns:a16="http://schemas.microsoft.com/office/drawing/2014/main" id="{D33F8625-BE20-4B1B-A0BA-9994CFC151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3313" y="817563"/>
              <a:ext cx="69850" cy="76200"/>
            </a:xfrm>
            <a:custGeom>
              <a:avLst/>
              <a:gdLst>
                <a:gd name="T0" fmla="*/ 97 w 194"/>
                <a:gd name="T1" fmla="*/ 51 h 210"/>
                <a:gd name="T2" fmla="*/ 60 w 194"/>
                <a:gd name="T3" fmla="*/ 61 h 210"/>
                <a:gd name="T4" fmla="*/ 51 w 194"/>
                <a:gd name="T5" fmla="*/ 76 h 210"/>
                <a:gd name="T6" fmla="*/ 51 w 194"/>
                <a:gd name="T7" fmla="*/ 79 h 210"/>
                <a:gd name="T8" fmla="*/ 63 w 194"/>
                <a:gd name="T9" fmla="*/ 131 h 210"/>
                <a:gd name="T10" fmla="*/ 96 w 194"/>
                <a:gd name="T11" fmla="*/ 158 h 210"/>
                <a:gd name="T12" fmla="*/ 131 w 194"/>
                <a:gd name="T13" fmla="*/ 132 h 210"/>
                <a:gd name="T14" fmla="*/ 143 w 194"/>
                <a:gd name="T15" fmla="*/ 79 h 210"/>
                <a:gd name="T16" fmla="*/ 135 w 194"/>
                <a:gd name="T17" fmla="*/ 64 h 210"/>
                <a:gd name="T18" fmla="*/ 97 w 194"/>
                <a:gd name="T19" fmla="*/ 51 h 210"/>
                <a:gd name="T20" fmla="*/ 94 w 194"/>
                <a:gd name="T21" fmla="*/ 210 h 210"/>
                <a:gd name="T22" fmla="*/ 18 w 194"/>
                <a:gd name="T23" fmla="*/ 155 h 210"/>
                <a:gd name="T24" fmla="*/ 0 w 194"/>
                <a:gd name="T25" fmla="*/ 79 h 210"/>
                <a:gd name="T26" fmla="*/ 0 w 194"/>
                <a:gd name="T27" fmla="*/ 76 h 210"/>
                <a:gd name="T28" fmla="*/ 35 w 194"/>
                <a:gd name="T29" fmla="*/ 16 h 210"/>
                <a:gd name="T30" fmla="*/ 97 w 194"/>
                <a:gd name="T31" fmla="*/ 0 h 210"/>
                <a:gd name="T32" fmla="*/ 163 w 194"/>
                <a:gd name="T33" fmla="*/ 21 h 210"/>
                <a:gd name="T34" fmla="*/ 194 w 194"/>
                <a:gd name="T35" fmla="*/ 79 h 210"/>
                <a:gd name="T36" fmla="*/ 176 w 194"/>
                <a:gd name="T37" fmla="*/ 156 h 210"/>
                <a:gd name="T38" fmla="*/ 96 w 194"/>
                <a:gd name="T39" fmla="*/ 210 h 210"/>
                <a:gd name="T40" fmla="*/ 94 w 194"/>
                <a:gd name="T4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210">
                  <a:moveTo>
                    <a:pt x="97" y="51"/>
                  </a:moveTo>
                  <a:cubicBezTo>
                    <a:pt x="81" y="51"/>
                    <a:pt x="67" y="57"/>
                    <a:pt x="60" y="61"/>
                  </a:cubicBezTo>
                  <a:cubicBezTo>
                    <a:pt x="55" y="64"/>
                    <a:pt x="51" y="70"/>
                    <a:pt x="51" y="76"/>
                  </a:cubicBezTo>
                  <a:lnTo>
                    <a:pt x="51" y="79"/>
                  </a:lnTo>
                  <a:cubicBezTo>
                    <a:pt x="51" y="98"/>
                    <a:pt x="55" y="116"/>
                    <a:pt x="63" y="131"/>
                  </a:cubicBezTo>
                  <a:cubicBezTo>
                    <a:pt x="73" y="150"/>
                    <a:pt x="85" y="159"/>
                    <a:pt x="96" y="158"/>
                  </a:cubicBezTo>
                  <a:cubicBezTo>
                    <a:pt x="110" y="159"/>
                    <a:pt x="121" y="150"/>
                    <a:pt x="131" y="132"/>
                  </a:cubicBezTo>
                  <a:cubicBezTo>
                    <a:pt x="139" y="117"/>
                    <a:pt x="143" y="98"/>
                    <a:pt x="143" y="79"/>
                  </a:cubicBezTo>
                  <a:cubicBezTo>
                    <a:pt x="143" y="73"/>
                    <a:pt x="140" y="67"/>
                    <a:pt x="135" y="64"/>
                  </a:cubicBezTo>
                  <a:cubicBezTo>
                    <a:pt x="126" y="58"/>
                    <a:pt x="112" y="51"/>
                    <a:pt x="97" y="51"/>
                  </a:cubicBezTo>
                  <a:close/>
                  <a:moveTo>
                    <a:pt x="94" y="210"/>
                  </a:moveTo>
                  <a:cubicBezTo>
                    <a:pt x="64" y="210"/>
                    <a:pt x="37" y="191"/>
                    <a:pt x="18" y="155"/>
                  </a:cubicBezTo>
                  <a:cubicBezTo>
                    <a:pt x="6" y="133"/>
                    <a:pt x="0" y="106"/>
                    <a:pt x="0" y="79"/>
                  </a:cubicBezTo>
                  <a:lnTo>
                    <a:pt x="0" y="76"/>
                  </a:lnTo>
                  <a:cubicBezTo>
                    <a:pt x="0" y="51"/>
                    <a:pt x="13" y="28"/>
                    <a:pt x="35" y="16"/>
                  </a:cubicBezTo>
                  <a:cubicBezTo>
                    <a:pt x="49" y="9"/>
                    <a:pt x="71" y="0"/>
                    <a:pt x="97" y="0"/>
                  </a:cubicBezTo>
                  <a:cubicBezTo>
                    <a:pt x="118" y="0"/>
                    <a:pt x="141" y="7"/>
                    <a:pt x="163" y="21"/>
                  </a:cubicBezTo>
                  <a:cubicBezTo>
                    <a:pt x="183" y="34"/>
                    <a:pt x="194" y="55"/>
                    <a:pt x="194" y="79"/>
                  </a:cubicBezTo>
                  <a:cubicBezTo>
                    <a:pt x="194" y="107"/>
                    <a:pt x="188" y="133"/>
                    <a:pt x="176" y="156"/>
                  </a:cubicBezTo>
                  <a:cubicBezTo>
                    <a:pt x="157" y="192"/>
                    <a:pt x="129" y="210"/>
                    <a:pt x="96" y="210"/>
                  </a:cubicBezTo>
                  <a:cubicBezTo>
                    <a:pt x="96" y="210"/>
                    <a:pt x="95" y="210"/>
                    <a:pt x="94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375">
              <a:extLst>
                <a:ext uri="{FF2B5EF4-FFF2-40B4-BE49-F238E27FC236}">
                  <a16:creationId xmlns:a16="http://schemas.microsoft.com/office/drawing/2014/main" id="{F36A3084-5FC5-40BF-9E20-B2C81DCAEA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2038" y="903288"/>
              <a:ext cx="152400" cy="250825"/>
            </a:xfrm>
            <a:custGeom>
              <a:avLst/>
              <a:gdLst>
                <a:gd name="T0" fmla="*/ 136 w 422"/>
                <a:gd name="T1" fmla="*/ 646 h 697"/>
                <a:gd name="T2" fmla="*/ 286 w 422"/>
                <a:gd name="T3" fmla="*/ 646 h 697"/>
                <a:gd name="T4" fmla="*/ 286 w 422"/>
                <a:gd name="T5" fmla="*/ 291 h 697"/>
                <a:gd name="T6" fmla="*/ 312 w 422"/>
                <a:gd name="T7" fmla="*/ 265 h 697"/>
                <a:gd name="T8" fmla="*/ 338 w 422"/>
                <a:gd name="T9" fmla="*/ 291 h 697"/>
                <a:gd name="T10" fmla="*/ 341 w 422"/>
                <a:gd name="T11" fmla="*/ 298 h 697"/>
                <a:gd name="T12" fmla="*/ 356 w 422"/>
                <a:gd name="T13" fmla="*/ 303 h 697"/>
                <a:gd name="T14" fmla="*/ 370 w 422"/>
                <a:gd name="T15" fmla="*/ 289 h 697"/>
                <a:gd name="T16" fmla="*/ 370 w 422"/>
                <a:gd name="T17" fmla="*/ 101 h 697"/>
                <a:gd name="T18" fmla="*/ 312 w 422"/>
                <a:gd name="T19" fmla="*/ 51 h 697"/>
                <a:gd name="T20" fmla="*/ 110 w 422"/>
                <a:gd name="T21" fmla="*/ 51 h 697"/>
                <a:gd name="T22" fmla="*/ 52 w 422"/>
                <a:gd name="T23" fmla="*/ 101 h 697"/>
                <a:gd name="T24" fmla="*/ 52 w 422"/>
                <a:gd name="T25" fmla="*/ 289 h 697"/>
                <a:gd name="T26" fmla="*/ 65 w 422"/>
                <a:gd name="T27" fmla="*/ 303 h 697"/>
                <a:gd name="T28" fmla="*/ 82 w 422"/>
                <a:gd name="T29" fmla="*/ 298 h 697"/>
                <a:gd name="T30" fmla="*/ 85 w 422"/>
                <a:gd name="T31" fmla="*/ 291 h 697"/>
                <a:gd name="T32" fmla="*/ 110 w 422"/>
                <a:gd name="T33" fmla="*/ 265 h 697"/>
                <a:gd name="T34" fmla="*/ 136 w 422"/>
                <a:gd name="T35" fmla="*/ 291 h 697"/>
                <a:gd name="T36" fmla="*/ 136 w 422"/>
                <a:gd name="T37" fmla="*/ 646 h 697"/>
                <a:gd name="T38" fmla="*/ 293 w 422"/>
                <a:gd name="T39" fmla="*/ 697 h 697"/>
                <a:gd name="T40" fmla="*/ 129 w 422"/>
                <a:gd name="T41" fmla="*/ 697 h 697"/>
                <a:gd name="T42" fmla="*/ 85 w 422"/>
                <a:gd name="T43" fmla="*/ 655 h 697"/>
                <a:gd name="T44" fmla="*/ 85 w 422"/>
                <a:gd name="T45" fmla="*/ 352 h 697"/>
                <a:gd name="T46" fmla="*/ 63 w 422"/>
                <a:gd name="T47" fmla="*/ 354 h 697"/>
                <a:gd name="T48" fmla="*/ 0 w 422"/>
                <a:gd name="T49" fmla="*/ 289 h 697"/>
                <a:gd name="T50" fmla="*/ 0 w 422"/>
                <a:gd name="T51" fmla="*/ 101 h 697"/>
                <a:gd name="T52" fmla="*/ 110 w 422"/>
                <a:gd name="T53" fmla="*/ 0 h 697"/>
                <a:gd name="T54" fmla="*/ 312 w 422"/>
                <a:gd name="T55" fmla="*/ 0 h 697"/>
                <a:gd name="T56" fmla="*/ 422 w 422"/>
                <a:gd name="T57" fmla="*/ 101 h 697"/>
                <a:gd name="T58" fmla="*/ 422 w 422"/>
                <a:gd name="T59" fmla="*/ 289 h 697"/>
                <a:gd name="T60" fmla="*/ 360 w 422"/>
                <a:gd name="T61" fmla="*/ 354 h 697"/>
                <a:gd name="T62" fmla="*/ 338 w 422"/>
                <a:gd name="T63" fmla="*/ 352 h 697"/>
                <a:gd name="T64" fmla="*/ 338 w 422"/>
                <a:gd name="T65" fmla="*/ 655 h 697"/>
                <a:gd name="T66" fmla="*/ 293 w 422"/>
                <a:gd name="T67" fmla="*/ 697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22" h="697">
                  <a:moveTo>
                    <a:pt x="136" y="646"/>
                  </a:moveTo>
                  <a:lnTo>
                    <a:pt x="286" y="646"/>
                  </a:lnTo>
                  <a:lnTo>
                    <a:pt x="286" y="291"/>
                  </a:lnTo>
                  <a:cubicBezTo>
                    <a:pt x="286" y="277"/>
                    <a:pt x="298" y="265"/>
                    <a:pt x="312" y="265"/>
                  </a:cubicBezTo>
                  <a:cubicBezTo>
                    <a:pt x="326" y="265"/>
                    <a:pt x="338" y="277"/>
                    <a:pt x="338" y="291"/>
                  </a:cubicBezTo>
                  <a:cubicBezTo>
                    <a:pt x="338" y="294"/>
                    <a:pt x="339" y="297"/>
                    <a:pt x="341" y="298"/>
                  </a:cubicBezTo>
                  <a:cubicBezTo>
                    <a:pt x="345" y="302"/>
                    <a:pt x="350" y="303"/>
                    <a:pt x="356" y="303"/>
                  </a:cubicBezTo>
                  <a:cubicBezTo>
                    <a:pt x="365" y="302"/>
                    <a:pt x="370" y="295"/>
                    <a:pt x="370" y="289"/>
                  </a:cubicBezTo>
                  <a:lnTo>
                    <a:pt x="370" y="101"/>
                  </a:lnTo>
                  <a:cubicBezTo>
                    <a:pt x="370" y="73"/>
                    <a:pt x="344" y="51"/>
                    <a:pt x="312" y="51"/>
                  </a:cubicBezTo>
                  <a:lnTo>
                    <a:pt x="110" y="51"/>
                  </a:lnTo>
                  <a:cubicBezTo>
                    <a:pt x="78" y="51"/>
                    <a:pt x="52" y="73"/>
                    <a:pt x="52" y="101"/>
                  </a:cubicBezTo>
                  <a:lnTo>
                    <a:pt x="52" y="289"/>
                  </a:lnTo>
                  <a:cubicBezTo>
                    <a:pt x="52" y="296"/>
                    <a:pt x="57" y="303"/>
                    <a:pt x="65" y="303"/>
                  </a:cubicBezTo>
                  <a:cubicBezTo>
                    <a:pt x="73" y="303"/>
                    <a:pt x="79" y="301"/>
                    <a:pt x="82" y="298"/>
                  </a:cubicBezTo>
                  <a:cubicBezTo>
                    <a:pt x="83" y="297"/>
                    <a:pt x="85" y="295"/>
                    <a:pt x="85" y="291"/>
                  </a:cubicBezTo>
                  <a:cubicBezTo>
                    <a:pt x="85" y="277"/>
                    <a:pt x="96" y="265"/>
                    <a:pt x="110" y="265"/>
                  </a:cubicBezTo>
                  <a:cubicBezTo>
                    <a:pt x="125" y="265"/>
                    <a:pt x="136" y="277"/>
                    <a:pt x="136" y="291"/>
                  </a:cubicBezTo>
                  <a:lnTo>
                    <a:pt x="136" y="646"/>
                  </a:lnTo>
                  <a:close/>
                  <a:moveTo>
                    <a:pt x="293" y="697"/>
                  </a:moveTo>
                  <a:lnTo>
                    <a:pt x="129" y="697"/>
                  </a:lnTo>
                  <a:cubicBezTo>
                    <a:pt x="105" y="697"/>
                    <a:pt x="85" y="678"/>
                    <a:pt x="85" y="655"/>
                  </a:cubicBezTo>
                  <a:lnTo>
                    <a:pt x="85" y="352"/>
                  </a:lnTo>
                  <a:cubicBezTo>
                    <a:pt x="78" y="354"/>
                    <a:pt x="71" y="354"/>
                    <a:pt x="63" y="354"/>
                  </a:cubicBezTo>
                  <a:cubicBezTo>
                    <a:pt x="29" y="353"/>
                    <a:pt x="0" y="324"/>
                    <a:pt x="0" y="289"/>
                  </a:cubicBezTo>
                  <a:lnTo>
                    <a:pt x="0" y="101"/>
                  </a:lnTo>
                  <a:cubicBezTo>
                    <a:pt x="0" y="45"/>
                    <a:pt x="50" y="0"/>
                    <a:pt x="110" y="0"/>
                  </a:cubicBezTo>
                  <a:lnTo>
                    <a:pt x="312" y="0"/>
                  </a:lnTo>
                  <a:cubicBezTo>
                    <a:pt x="372" y="0"/>
                    <a:pt x="422" y="45"/>
                    <a:pt x="422" y="101"/>
                  </a:cubicBezTo>
                  <a:lnTo>
                    <a:pt x="422" y="289"/>
                  </a:lnTo>
                  <a:cubicBezTo>
                    <a:pt x="422" y="323"/>
                    <a:pt x="395" y="351"/>
                    <a:pt x="360" y="354"/>
                  </a:cubicBezTo>
                  <a:cubicBezTo>
                    <a:pt x="353" y="355"/>
                    <a:pt x="345" y="354"/>
                    <a:pt x="338" y="352"/>
                  </a:cubicBezTo>
                  <a:lnTo>
                    <a:pt x="338" y="655"/>
                  </a:lnTo>
                  <a:cubicBezTo>
                    <a:pt x="338" y="678"/>
                    <a:pt x="317" y="697"/>
                    <a:pt x="293" y="6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76">
              <a:extLst>
                <a:ext uri="{FF2B5EF4-FFF2-40B4-BE49-F238E27FC236}">
                  <a16:creationId xmlns:a16="http://schemas.microsoft.com/office/drawing/2014/main" id="{C1AC7950-B403-4E4F-A981-1C6EBD48A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713" y="1023938"/>
              <a:ext cx="19050" cy="130175"/>
            </a:xfrm>
            <a:custGeom>
              <a:avLst/>
              <a:gdLst>
                <a:gd name="T0" fmla="*/ 26 w 52"/>
                <a:gd name="T1" fmla="*/ 360 h 360"/>
                <a:gd name="T2" fmla="*/ 0 w 52"/>
                <a:gd name="T3" fmla="*/ 335 h 360"/>
                <a:gd name="T4" fmla="*/ 0 w 52"/>
                <a:gd name="T5" fmla="*/ 26 h 360"/>
                <a:gd name="T6" fmla="*/ 26 w 52"/>
                <a:gd name="T7" fmla="*/ 0 h 360"/>
                <a:gd name="T8" fmla="*/ 52 w 52"/>
                <a:gd name="T9" fmla="*/ 26 h 360"/>
                <a:gd name="T10" fmla="*/ 52 w 52"/>
                <a:gd name="T11" fmla="*/ 335 h 360"/>
                <a:gd name="T12" fmla="*/ 26 w 52"/>
                <a:gd name="T13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0">
                  <a:moveTo>
                    <a:pt x="26" y="360"/>
                  </a:moveTo>
                  <a:cubicBezTo>
                    <a:pt x="12" y="360"/>
                    <a:pt x="0" y="349"/>
                    <a:pt x="0" y="335"/>
                  </a:cubicBezTo>
                  <a:lnTo>
                    <a:pt x="0" y="26"/>
                  </a:ln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lnTo>
                    <a:pt x="52" y="335"/>
                  </a:lnTo>
                  <a:cubicBezTo>
                    <a:pt x="52" y="349"/>
                    <a:pt x="40" y="360"/>
                    <a:pt x="26" y="3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77">
              <a:extLst>
                <a:ext uri="{FF2B5EF4-FFF2-40B4-BE49-F238E27FC236}">
                  <a16:creationId xmlns:a16="http://schemas.microsoft.com/office/drawing/2014/main" id="{DA293C76-5885-44FE-99AB-19A62FC83A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638" y="1135063"/>
              <a:ext cx="203200" cy="73025"/>
            </a:xfrm>
            <a:custGeom>
              <a:avLst/>
              <a:gdLst>
                <a:gd name="T0" fmla="*/ 52 w 564"/>
                <a:gd name="T1" fmla="*/ 51 h 201"/>
                <a:gd name="T2" fmla="*/ 52 w 564"/>
                <a:gd name="T3" fmla="*/ 96 h 201"/>
                <a:gd name="T4" fmla="*/ 106 w 564"/>
                <a:gd name="T5" fmla="*/ 149 h 201"/>
                <a:gd name="T6" fmla="*/ 459 w 564"/>
                <a:gd name="T7" fmla="*/ 149 h 201"/>
                <a:gd name="T8" fmla="*/ 512 w 564"/>
                <a:gd name="T9" fmla="*/ 96 h 201"/>
                <a:gd name="T10" fmla="*/ 512 w 564"/>
                <a:gd name="T11" fmla="*/ 51 h 201"/>
                <a:gd name="T12" fmla="*/ 52 w 564"/>
                <a:gd name="T13" fmla="*/ 51 h 201"/>
                <a:gd name="T14" fmla="*/ 459 w 564"/>
                <a:gd name="T15" fmla="*/ 201 h 201"/>
                <a:gd name="T16" fmla="*/ 106 w 564"/>
                <a:gd name="T17" fmla="*/ 201 h 201"/>
                <a:gd name="T18" fmla="*/ 0 w 564"/>
                <a:gd name="T19" fmla="*/ 96 h 201"/>
                <a:gd name="T20" fmla="*/ 0 w 564"/>
                <a:gd name="T21" fmla="*/ 40 h 201"/>
                <a:gd name="T22" fmla="*/ 40 w 564"/>
                <a:gd name="T23" fmla="*/ 0 h 201"/>
                <a:gd name="T24" fmla="*/ 524 w 564"/>
                <a:gd name="T25" fmla="*/ 0 h 201"/>
                <a:gd name="T26" fmla="*/ 564 w 564"/>
                <a:gd name="T27" fmla="*/ 40 h 201"/>
                <a:gd name="T28" fmla="*/ 564 w 564"/>
                <a:gd name="T29" fmla="*/ 96 h 201"/>
                <a:gd name="T30" fmla="*/ 459 w 564"/>
                <a:gd name="T3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4" h="201">
                  <a:moveTo>
                    <a:pt x="52" y="51"/>
                  </a:moveTo>
                  <a:lnTo>
                    <a:pt x="52" y="96"/>
                  </a:lnTo>
                  <a:cubicBezTo>
                    <a:pt x="52" y="125"/>
                    <a:pt x="76" y="149"/>
                    <a:pt x="106" y="149"/>
                  </a:cubicBezTo>
                  <a:lnTo>
                    <a:pt x="459" y="149"/>
                  </a:lnTo>
                  <a:cubicBezTo>
                    <a:pt x="488" y="149"/>
                    <a:pt x="512" y="125"/>
                    <a:pt x="512" y="96"/>
                  </a:cubicBezTo>
                  <a:lnTo>
                    <a:pt x="512" y="51"/>
                  </a:lnTo>
                  <a:lnTo>
                    <a:pt x="52" y="51"/>
                  </a:lnTo>
                  <a:close/>
                  <a:moveTo>
                    <a:pt x="459" y="201"/>
                  </a:moveTo>
                  <a:lnTo>
                    <a:pt x="106" y="201"/>
                  </a:lnTo>
                  <a:cubicBezTo>
                    <a:pt x="48" y="201"/>
                    <a:pt x="0" y="154"/>
                    <a:pt x="0" y="96"/>
                  </a:cubicBezTo>
                  <a:lnTo>
                    <a:pt x="0" y="40"/>
                  </a:lnTo>
                  <a:cubicBezTo>
                    <a:pt x="0" y="18"/>
                    <a:pt x="18" y="0"/>
                    <a:pt x="40" y="0"/>
                  </a:cubicBezTo>
                  <a:lnTo>
                    <a:pt x="524" y="0"/>
                  </a:lnTo>
                  <a:cubicBezTo>
                    <a:pt x="546" y="0"/>
                    <a:pt x="564" y="18"/>
                    <a:pt x="564" y="40"/>
                  </a:cubicBezTo>
                  <a:lnTo>
                    <a:pt x="564" y="96"/>
                  </a:lnTo>
                  <a:cubicBezTo>
                    <a:pt x="564" y="154"/>
                    <a:pt x="517" y="201"/>
                    <a:pt x="459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378">
              <a:extLst>
                <a:ext uri="{FF2B5EF4-FFF2-40B4-BE49-F238E27FC236}">
                  <a16:creationId xmlns:a16="http://schemas.microsoft.com/office/drawing/2014/main" id="{A09949A6-FF12-45E0-BB8B-34249CF1F4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68863" y="1189038"/>
              <a:ext cx="158750" cy="73025"/>
            </a:xfrm>
            <a:custGeom>
              <a:avLst/>
              <a:gdLst>
                <a:gd name="T0" fmla="*/ 58 w 440"/>
                <a:gd name="T1" fmla="*/ 52 h 201"/>
                <a:gd name="T2" fmla="*/ 51 w 440"/>
                <a:gd name="T3" fmla="*/ 82 h 201"/>
                <a:gd name="T4" fmla="*/ 119 w 440"/>
                <a:gd name="T5" fmla="*/ 150 h 201"/>
                <a:gd name="T6" fmla="*/ 321 w 440"/>
                <a:gd name="T7" fmla="*/ 150 h 201"/>
                <a:gd name="T8" fmla="*/ 389 w 440"/>
                <a:gd name="T9" fmla="*/ 82 h 201"/>
                <a:gd name="T10" fmla="*/ 382 w 440"/>
                <a:gd name="T11" fmla="*/ 52 h 201"/>
                <a:gd name="T12" fmla="*/ 58 w 440"/>
                <a:gd name="T13" fmla="*/ 52 h 201"/>
                <a:gd name="T14" fmla="*/ 321 w 440"/>
                <a:gd name="T15" fmla="*/ 201 h 201"/>
                <a:gd name="T16" fmla="*/ 119 w 440"/>
                <a:gd name="T17" fmla="*/ 201 h 201"/>
                <a:gd name="T18" fmla="*/ 0 w 440"/>
                <a:gd name="T19" fmla="*/ 82 h 201"/>
                <a:gd name="T20" fmla="*/ 24 w 440"/>
                <a:gd name="T21" fmla="*/ 11 h 201"/>
                <a:gd name="T22" fmla="*/ 44 w 440"/>
                <a:gd name="T23" fmla="*/ 0 h 201"/>
                <a:gd name="T24" fmla="*/ 396 w 440"/>
                <a:gd name="T25" fmla="*/ 0 h 201"/>
                <a:gd name="T26" fmla="*/ 416 w 440"/>
                <a:gd name="T27" fmla="*/ 11 h 201"/>
                <a:gd name="T28" fmla="*/ 440 w 440"/>
                <a:gd name="T29" fmla="*/ 82 h 201"/>
                <a:gd name="T30" fmla="*/ 321 w 440"/>
                <a:gd name="T3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0" h="201">
                  <a:moveTo>
                    <a:pt x="58" y="52"/>
                  </a:moveTo>
                  <a:cubicBezTo>
                    <a:pt x="54" y="61"/>
                    <a:pt x="51" y="71"/>
                    <a:pt x="51" y="82"/>
                  </a:cubicBezTo>
                  <a:cubicBezTo>
                    <a:pt x="51" y="119"/>
                    <a:pt x="82" y="150"/>
                    <a:pt x="119" y="150"/>
                  </a:cubicBezTo>
                  <a:lnTo>
                    <a:pt x="321" y="150"/>
                  </a:lnTo>
                  <a:cubicBezTo>
                    <a:pt x="359" y="150"/>
                    <a:pt x="389" y="119"/>
                    <a:pt x="389" y="82"/>
                  </a:cubicBezTo>
                  <a:cubicBezTo>
                    <a:pt x="389" y="71"/>
                    <a:pt x="387" y="61"/>
                    <a:pt x="382" y="52"/>
                  </a:cubicBezTo>
                  <a:lnTo>
                    <a:pt x="58" y="52"/>
                  </a:lnTo>
                  <a:close/>
                  <a:moveTo>
                    <a:pt x="321" y="201"/>
                  </a:moveTo>
                  <a:lnTo>
                    <a:pt x="119" y="201"/>
                  </a:lnTo>
                  <a:cubicBezTo>
                    <a:pt x="53" y="201"/>
                    <a:pt x="0" y="148"/>
                    <a:pt x="0" y="82"/>
                  </a:cubicBezTo>
                  <a:cubicBezTo>
                    <a:pt x="0" y="56"/>
                    <a:pt x="8" y="32"/>
                    <a:pt x="24" y="11"/>
                  </a:cubicBezTo>
                  <a:cubicBezTo>
                    <a:pt x="29" y="4"/>
                    <a:pt x="36" y="0"/>
                    <a:pt x="44" y="0"/>
                  </a:cubicBezTo>
                  <a:lnTo>
                    <a:pt x="396" y="0"/>
                  </a:lnTo>
                  <a:cubicBezTo>
                    <a:pt x="404" y="0"/>
                    <a:pt x="412" y="4"/>
                    <a:pt x="416" y="11"/>
                  </a:cubicBezTo>
                  <a:cubicBezTo>
                    <a:pt x="432" y="32"/>
                    <a:pt x="440" y="56"/>
                    <a:pt x="440" y="82"/>
                  </a:cubicBezTo>
                  <a:cubicBezTo>
                    <a:pt x="440" y="148"/>
                    <a:pt x="387" y="201"/>
                    <a:pt x="321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79">
              <a:extLst>
                <a:ext uri="{FF2B5EF4-FFF2-40B4-BE49-F238E27FC236}">
                  <a16:creationId xmlns:a16="http://schemas.microsoft.com/office/drawing/2014/main" id="{760B5B3D-368C-4D94-AEE8-7F9A5EE25C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0613" y="1243013"/>
              <a:ext cx="93663" cy="52388"/>
            </a:xfrm>
            <a:custGeom>
              <a:avLst/>
              <a:gdLst>
                <a:gd name="T0" fmla="*/ 57 w 262"/>
                <a:gd name="T1" fmla="*/ 51 h 144"/>
                <a:gd name="T2" fmla="*/ 119 w 262"/>
                <a:gd name="T3" fmla="*/ 93 h 144"/>
                <a:gd name="T4" fmla="*/ 143 w 262"/>
                <a:gd name="T5" fmla="*/ 93 h 144"/>
                <a:gd name="T6" fmla="*/ 205 w 262"/>
                <a:gd name="T7" fmla="*/ 51 h 144"/>
                <a:gd name="T8" fmla="*/ 57 w 262"/>
                <a:gd name="T9" fmla="*/ 51 h 144"/>
                <a:gd name="T10" fmla="*/ 143 w 262"/>
                <a:gd name="T11" fmla="*/ 144 h 144"/>
                <a:gd name="T12" fmla="*/ 119 w 262"/>
                <a:gd name="T13" fmla="*/ 144 h 144"/>
                <a:gd name="T14" fmla="*/ 0 w 262"/>
                <a:gd name="T15" fmla="*/ 26 h 144"/>
                <a:gd name="T16" fmla="*/ 26 w 262"/>
                <a:gd name="T17" fmla="*/ 0 h 144"/>
                <a:gd name="T18" fmla="*/ 236 w 262"/>
                <a:gd name="T19" fmla="*/ 0 h 144"/>
                <a:gd name="T20" fmla="*/ 262 w 262"/>
                <a:gd name="T21" fmla="*/ 26 h 144"/>
                <a:gd name="T22" fmla="*/ 143 w 262"/>
                <a:gd name="T2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2" h="144">
                  <a:moveTo>
                    <a:pt x="57" y="51"/>
                  </a:moveTo>
                  <a:cubicBezTo>
                    <a:pt x="67" y="75"/>
                    <a:pt x="91" y="93"/>
                    <a:pt x="119" y="93"/>
                  </a:cubicBezTo>
                  <a:lnTo>
                    <a:pt x="143" y="93"/>
                  </a:lnTo>
                  <a:cubicBezTo>
                    <a:pt x="171" y="93"/>
                    <a:pt x="195" y="75"/>
                    <a:pt x="205" y="51"/>
                  </a:cubicBezTo>
                  <a:lnTo>
                    <a:pt x="57" y="51"/>
                  </a:lnTo>
                  <a:close/>
                  <a:moveTo>
                    <a:pt x="143" y="144"/>
                  </a:moveTo>
                  <a:lnTo>
                    <a:pt x="119" y="144"/>
                  </a:lnTo>
                  <a:cubicBezTo>
                    <a:pt x="54" y="144"/>
                    <a:pt x="0" y="91"/>
                    <a:pt x="0" y="26"/>
                  </a:cubicBezTo>
                  <a:cubicBezTo>
                    <a:pt x="0" y="11"/>
                    <a:pt x="12" y="0"/>
                    <a:pt x="26" y="0"/>
                  </a:cubicBezTo>
                  <a:lnTo>
                    <a:pt x="236" y="0"/>
                  </a:lnTo>
                  <a:cubicBezTo>
                    <a:pt x="250" y="0"/>
                    <a:pt x="262" y="11"/>
                    <a:pt x="262" y="26"/>
                  </a:cubicBezTo>
                  <a:cubicBezTo>
                    <a:pt x="262" y="91"/>
                    <a:pt x="209" y="144"/>
                    <a:pt x="143" y="1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80">
              <a:extLst>
                <a:ext uri="{FF2B5EF4-FFF2-40B4-BE49-F238E27FC236}">
                  <a16:creationId xmlns:a16="http://schemas.microsoft.com/office/drawing/2014/main" id="{E71E5D16-0BC8-497B-B7BE-8CAC33826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238" y="1095375"/>
              <a:ext cx="68263" cy="58738"/>
            </a:xfrm>
            <a:custGeom>
              <a:avLst/>
              <a:gdLst>
                <a:gd name="T0" fmla="*/ 164 w 192"/>
                <a:gd name="T1" fmla="*/ 162 h 162"/>
                <a:gd name="T2" fmla="*/ 147 w 192"/>
                <a:gd name="T3" fmla="*/ 157 h 162"/>
                <a:gd name="T4" fmla="*/ 13 w 192"/>
                <a:gd name="T5" fmla="*/ 49 h 162"/>
                <a:gd name="T6" fmla="*/ 9 w 192"/>
                <a:gd name="T7" fmla="*/ 13 h 162"/>
                <a:gd name="T8" fmla="*/ 45 w 192"/>
                <a:gd name="T9" fmla="*/ 9 h 162"/>
                <a:gd name="T10" fmla="*/ 180 w 192"/>
                <a:gd name="T11" fmla="*/ 117 h 162"/>
                <a:gd name="T12" fmla="*/ 184 w 192"/>
                <a:gd name="T13" fmla="*/ 153 h 162"/>
                <a:gd name="T14" fmla="*/ 164 w 192"/>
                <a:gd name="T1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2">
                  <a:moveTo>
                    <a:pt x="164" y="162"/>
                  </a:moveTo>
                  <a:cubicBezTo>
                    <a:pt x="158" y="162"/>
                    <a:pt x="152" y="161"/>
                    <a:pt x="147" y="157"/>
                  </a:cubicBezTo>
                  <a:lnTo>
                    <a:pt x="13" y="49"/>
                  </a:lnTo>
                  <a:cubicBezTo>
                    <a:pt x="2" y="40"/>
                    <a:pt x="0" y="24"/>
                    <a:pt x="9" y="13"/>
                  </a:cubicBezTo>
                  <a:cubicBezTo>
                    <a:pt x="18" y="2"/>
                    <a:pt x="34" y="0"/>
                    <a:pt x="45" y="9"/>
                  </a:cubicBezTo>
                  <a:lnTo>
                    <a:pt x="180" y="117"/>
                  </a:lnTo>
                  <a:cubicBezTo>
                    <a:pt x="191" y="126"/>
                    <a:pt x="192" y="142"/>
                    <a:pt x="184" y="153"/>
                  </a:cubicBezTo>
                  <a:cubicBezTo>
                    <a:pt x="178" y="159"/>
                    <a:pt x="171" y="162"/>
                    <a:pt x="164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381">
              <a:extLst>
                <a:ext uri="{FF2B5EF4-FFF2-40B4-BE49-F238E27FC236}">
                  <a16:creationId xmlns:a16="http://schemas.microsoft.com/office/drawing/2014/main" id="{A6BA3044-629F-4B82-96B6-7CED397A4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1057275"/>
              <a:ext cx="53975" cy="34925"/>
            </a:xfrm>
            <a:custGeom>
              <a:avLst/>
              <a:gdLst>
                <a:gd name="T0" fmla="*/ 124 w 153"/>
                <a:gd name="T1" fmla="*/ 96 h 96"/>
                <a:gd name="T2" fmla="*/ 114 w 153"/>
                <a:gd name="T3" fmla="*/ 94 h 96"/>
                <a:gd name="T4" fmla="*/ 19 w 153"/>
                <a:gd name="T5" fmla="*/ 53 h 96"/>
                <a:gd name="T6" fmla="*/ 6 w 153"/>
                <a:gd name="T7" fmla="*/ 19 h 96"/>
                <a:gd name="T8" fmla="*/ 39 w 153"/>
                <a:gd name="T9" fmla="*/ 6 h 96"/>
                <a:gd name="T10" fmla="*/ 134 w 153"/>
                <a:gd name="T11" fmla="*/ 46 h 96"/>
                <a:gd name="T12" fmla="*/ 147 w 153"/>
                <a:gd name="T13" fmla="*/ 80 h 96"/>
                <a:gd name="T14" fmla="*/ 124 w 153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96">
                  <a:moveTo>
                    <a:pt x="124" y="96"/>
                  </a:moveTo>
                  <a:cubicBezTo>
                    <a:pt x="120" y="96"/>
                    <a:pt x="117" y="95"/>
                    <a:pt x="114" y="94"/>
                  </a:cubicBezTo>
                  <a:lnTo>
                    <a:pt x="19" y="53"/>
                  </a:lnTo>
                  <a:cubicBezTo>
                    <a:pt x="6" y="48"/>
                    <a:pt x="0" y="32"/>
                    <a:pt x="6" y="19"/>
                  </a:cubicBezTo>
                  <a:cubicBezTo>
                    <a:pt x="11" y="6"/>
                    <a:pt x="26" y="0"/>
                    <a:pt x="39" y="6"/>
                  </a:cubicBezTo>
                  <a:lnTo>
                    <a:pt x="134" y="46"/>
                  </a:lnTo>
                  <a:cubicBezTo>
                    <a:pt x="147" y="52"/>
                    <a:pt x="153" y="67"/>
                    <a:pt x="147" y="80"/>
                  </a:cubicBezTo>
                  <a:cubicBezTo>
                    <a:pt x="143" y="90"/>
                    <a:pt x="134" y="96"/>
                    <a:pt x="124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382">
              <a:extLst>
                <a:ext uri="{FF2B5EF4-FFF2-40B4-BE49-F238E27FC236}">
                  <a16:creationId xmlns:a16="http://schemas.microsoft.com/office/drawing/2014/main" id="{39A975A9-7C46-4792-BDAD-929625401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388" y="1095375"/>
              <a:ext cx="69850" cy="58738"/>
            </a:xfrm>
            <a:custGeom>
              <a:avLst/>
              <a:gdLst>
                <a:gd name="T0" fmla="*/ 29 w 192"/>
                <a:gd name="T1" fmla="*/ 162 h 162"/>
                <a:gd name="T2" fmla="*/ 9 w 192"/>
                <a:gd name="T3" fmla="*/ 153 h 162"/>
                <a:gd name="T4" fmla="*/ 13 w 192"/>
                <a:gd name="T5" fmla="*/ 117 h 162"/>
                <a:gd name="T6" fmla="*/ 147 w 192"/>
                <a:gd name="T7" fmla="*/ 9 h 162"/>
                <a:gd name="T8" fmla="*/ 183 w 192"/>
                <a:gd name="T9" fmla="*/ 13 h 162"/>
                <a:gd name="T10" fmla="*/ 179 w 192"/>
                <a:gd name="T11" fmla="*/ 49 h 162"/>
                <a:gd name="T12" fmla="*/ 45 w 192"/>
                <a:gd name="T13" fmla="*/ 157 h 162"/>
                <a:gd name="T14" fmla="*/ 29 w 192"/>
                <a:gd name="T15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162">
                  <a:moveTo>
                    <a:pt x="29" y="162"/>
                  </a:moveTo>
                  <a:cubicBezTo>
                    <a:pt x="21" y="162"/>
                    <a:pt x="14" y="159"/>
                    <a:pt x="9" y="153"/>
                  </a:cubicBezTo>
                  <a:cubicBezTo>
                    <a:pt x="0" y="142"/>
                    <a:pt x="2" y="126"/>
                    <a:pt x="13" y="117"/>
                  </a:cubicBezTo>
                  <a:lnTo>
                    <a:pt x="147" y="9"/>
                  </a:lnTo>
                  <a:cubicBezTo>
                    <a:pt x="158" y="0"/>
                    <a:pt x="175" y="2"/>
                    <a:pt x="183" y="13"/>
                  </a:cubicBezTo>
                  <a:cubicBezTo>
                    <a:pt x="192" y="24"/>
                    <a:pt x="191" y="40"/>
                    <a:pt x="179" y="49"/>
                  </a:cubicBezTo>
                  <a:lnTo>
                    <a:pt x="45" y="157"/>
                  </a:lnTo>
                  <a:cubicBezTo>
                    <a:pt x="40" y="161"/>
                    <a:pt x="34" y="162"/>
                    <a:pt x="29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383">
              <a:extLst>
                <a:ext uri="{FF2B5EF4-FFF2-40B4-BE49-F238E27FC236}">
                  <a16:creationId xmlns:a16="http://schemas.microsoft.com/office/drawing/2014/main" id="{6C0D492D-8F03-4927-B428-E028E8F6C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5513" y="1057275"/>
              <a:ext cx="55563" cy="34925"/>
            </a:xfrm>
            <a:custGeom>
              <a:avLst/>
              <a:gdLst>
                <a:gd name="T0" fmla="*/ 30 w 153"/>
                <a:gd name="T1" fmla="*/ 96 h 96"/>
                <a:gd name="T2" fmla="*/ 6 w 153"/>
                <a:gd name="T3" fmla="*/ 80 h 96"/>
                <a:gd name="T4" fmla="*/ 19 w 153"/>
                <a:gd name="T5" fmla="*/ 46 h 96"/>
                <a:gd name="T6" fmla="*/ 114 w 153"/>
                <a:gd name="T7" fmla="*/ 6 h 96"/>
                <a:gd name="T8" fmla="*/ 148 w 153"/>
                <a:gd name="T9" fmla="*/ 19 h 96"/>
                <a:gd name="T10" fmla="*/ 134 w 153"/>
                <a:gd name="T11" fmla="*/ 53 h 96"/>
                <a:gd name="T12" fmla="*/ 40 w 153"/>
                <a:gd name="T13" fmla="*/ 94 h 96"/>
                <a:gd name="T14" fmla="*/ 30 w 153"/>
                <a:gd name="T15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96">
                  <a:moveTo>
                    <a:pt x="30" y="96"/>
                  </a:moveTo>
                  <a:cubicBezTo>
                    <a:pt x="20" y="96"/>
                    <a:pt x="10" y="90"/>
                    <a:pt x="6" y="80"/>
                  </a:cubicBezTo>
                  <a:cubicBezTo>
                    <a:pt x="0" y="67"/>
                    <a:pt x="6" y="52"/>
                    <a:pt x="19" y="46"/>
                  </a:cubicBezTo>
                  <a:lnTo>
                    <a:pt x="114" y="6"/>
                  </a:lnTo>
                  <a:cubicBezTo>
                    <a:pt x="127" y="0"/>
                    <a:pt x="142" y="6"/>
                    <a:pt x="148" y="19"/>
                  </a:cubicBezTo>
                  <a:cubicBezTo>
                    <a:pt x="153" y="32"/>
                    <a:pt x="147" y="48"/>
                    <a:pt x="134" y="53"/>
                  </a:cubicBezTo>
                  <a:lnTo>
                    <a:pt x="40" y="94"/>
                  </a:lnTo>
                  <a:cubicBezTo>
                    <a:pt x="36" y="95"/>
                    <a:pt x="33" y="96"/>
                    <a:pt x="30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0EB549-E0DA-4D7D-9174-B6D42C064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80" b="6687"/>
          <a:stretch/>
        </p:blipFill>
        <p:spPr>
          <a:xfrm>
            <a:off x="10034690" y="1571299"/>
            <a:ext cx="2166096" cy="17251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C0E8ABA-B983-4C32-B0B9-C51E221897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80" b="20054"/>
          <a:stretch/>
        </p:blipFill>
        <p:spPr>
          <a:xfrm>
            <a:off x="10038623" y="-1"/>
            <a:ext cx="2166096" cy="170300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2B480CB-23EE-4B24-9C28-EF65EFEEEF5F}"/>
              </a:ext>
            </a:extLst>
          </p:cNvPr>
          <p:cNvSpPr/>
          <p:nvPr/>
        </p:nvSpPr>
        <p:spPr>
          <a:xfrm>
            <a:off x="10029837" y="0"/>
            <a:ext cx="2162163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671B344-BF65-4395-94B0-7F4D86E3B1D3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1" name="Google Shape;88;p1">
              <a:extLst>
                <a:ext uri="{FF2B5EF4-FFF2-40B4-BE49-F238E27FC236}">
                  <a16:creationId xmlns:a16="http://schemas.microsoft.com/office/drawing/2014/main" id="{691652E3-8810-400B-BFDB-9FFFBA756322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Рисунок 11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F5A0025-CB7B-4DC0-AF7D-223A4307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460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15C8CC64-0DB6-444B-9E88-42E22777D846}"/>
              </a:ext>
            </a:extLst>
          </p:cNvPr>
          <p:cNvGrpSpPr/>
          <p:nvPr/>
        </p:nvGrpSpPr>
        <p:grpSpPr>
          <a:xfrm>
            <a:off x="10022633" y="0"/>
            <a:ext cx="2193721" cy="6858000"/>
            <a:chOff x="10022633" y="0"/>
            <a:chExt cx="2193721" cy="6858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A68AAE11-37DE-4D53-AB54-E9A21861E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4" y="0"/>
              <a:ext cx="2193720" cy="2925187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3D9BDD5-8E61-4B25-979F-88F910584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4" y="4230027"/>
              <a:ext cx="2193720" cy="262797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EEC2604-AFEF-4608-B78D-41F77653A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22633" y="2551527"/>
              <a:ext cx="2169367" cy="2058573"/>
            </a:xfrm>
            <a:prstGeom prst="rect">
              <a:avLst/>
            </a:prstGeom>
          </p:spPr>
        </p:pic>
      </p:grpSp>
      <p:sp>
        <p:nvSpPr>
          <p:cNvPr id="5" name="Text 2">
            <a:extLst>
              <a:ext uri="{FF2B5EF4-FFF2-40B4-BE49-F238E27FC236}">
                <a16:creationId xmlns:a16="http://schemas.microsoft.com/office/drawing/2014/main" id="{DBA9A274-F1B4-446A-AA17-2057A09A6B66}"/>
              </a:ext>
            </a:extLst>
          </p:cNvPr>
          <p:cNvSpPr/>
          <p:nvPr/>
        </p:nvSpPr>
        <p:spPr>
          <a:xfrm>
            <a:off x="645245" y="3354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ЗЕРКАЛА ВЗАИМОПОНИМАНИЯ: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КАК ФЕСТИВАЛЬ “АЙНА” ОБЪЕДИНЯЕТ ПОКОЛЕНИЯ 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2AA9A7FB-C45D-47ED-A6A9-6E0A12EFB93C}"/>
              </a:ext>
            </a:extLst>
          </p:cNvPr>
          <p:cNvSpPr txBox="1"/>
          <p:nvPr/>
        </p:nvSpPr>
        <p:spPr>
          <a:xfrm>
            <a:off x="559906" y="1187340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“Айна” - гораздо больше, чем просто фестиваль. Это настоящая лаборатория самопознания, где каждый участник погружается в практики глубокой рефлексии и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партиципаторного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исследования.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E3DBF688-4D2E-48C0-8B57-9E5F0836E790}"/>
              </a:ext>
            </a:extLst>
          </p:cNvPr>
          <p:cNvGrpSpPr/>
          <p:nvPr/>
        </p:nvGrpSpPr>
        <p:grpSpPr>
          <a:xfrm>
            <a:off x="594394" y="2402802"/>
            <a:ext cx="9159206" cy="3919677"/>
            <a:chOff x="594394" y="2272971"/>
            <a:chExt cx="9429500" cy="4035349"/>
          </a:xfrm>
        </p:grpSpPr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F396C985-EA2E-4CF1-8A71-E4409A5C5438}"/>
                </a:ext>
              </a:extLst>
            </p:cNvPr>
            <p:cNvGrpSpPr/>
            <p:nvPr/>
          </p:nvGrpSpPr>
          <p:grpSpPr>
            <a:xfrm>
              <a:off x="594394" y="2272971"/>
              <a:ext cx="1666282" cy="4035349"/>
              <a:chOff x="594394" y="2272971"/>
              <a:chExt cx="1736828" cy="42061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3BAB70D-1CC8-45D2-B11F-E11406534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394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8" name="Group 8">
                <a:extLst>
                  <a:ext uri="{FF2B5EF4-FFF2-40B4-BE49-F238E27FC236}">
                    <a16:creationId xmlns:a16="http://schemas.microsoft.com/office/drawing/2014/main" id="{7E801164-9619-4D7C-AFA9-1BB58E09D7C3}"/>
                  </a:ext>
                </a:extLst>
              </p:cNvPr>
              <p:cNvGrpSpPr/>
              <p:nvPr/>
            </p:nvGrpSpPr>
            <p:grpSpPr>
              <a:xfrm>
                <a:off x="594394" y="2272971"/>
                <a:ext cx="1736828" cy="746981"/>
                <a:chOff x="551543" y="2002969"/>
                <a:chExt cx="1736828" cy="746981"/>
              </a:xfrm>
            </p:grpSpPr>
            <p:sp>
              <p:nvSpPr>
                <p:cNvPr id="9" name="Rectangle 9">
                  <a:extLst>
                    <a:ext uri="{FF2B5EF4-FFF2-40B4-BE49-F238E27FC236}">
                      <a16:creationId xmlns:a16="http://schemas.microsoft.com/office/drawing/2014/main" id="{20B21980-7823-434A-8C15-2405C3788F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533338"/>
                  <a:ext cx="1736828" cy="1010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0" name="Freeform 7">
                  <a:extLst>
                    <a:ext uri="{FF2B5EF4-FFF2-40B4-BE49-F238E27FC236}">
                      <a16:creationId xmlns:a16="http://schemas.microsoft.com/office/drawing/2014/main" id="{4C63A368-DFDB-461A-AD32-AEE8ED559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083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1" name="Rectangle 11">
                  <a:extLst>
                    <a:ext uri="{FF2B5EF4-FFF2-40B4-BE49-F238E27FC236}">
                      <a16:creationId xmlns:a16="http://schemas.microsoft.com/office/drawing/2014/main" id="{BB51B4B9-83D1-429E-AE7B-37DE8AA927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2" name="Freeform 15">
                  <a:extLst>
                    <a:ext uri="{FF2B5EF4-FFF2-40B4-BE49-F238E27FC236}">
                      <a16:creationId xmlns:a16="http://schemas.microsoft.com/office/drawing/2014/main" id="{E40C5534-B20E-4FB5-A309-E400FE699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" name="Rectangle 13">
                  <a:extLst>
                    <a:ext uri="{FF2B5EF4-FFF2-40B4-BE49-F238E27FC236}">
                      <a16:creationId xmlns:a16="http://schemas.microsoft.com/office/drawing/2014/main" id="{7BFE772F-8571-4793-A24F-D0A949D283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112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" name="Freeform 12">
                  <a:extLst>
                    <a:ext uri="{FF2B5EF4-FFF2-40B4-BE49-F238E27FC236}">
                      <a16:creationId xmlns:a16="http://schemas.microsoft.com/office/drawing/2014/main" id="{6554C284-9336-4BAF-80F7-C15D0E23D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46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5A547D2-0CB3-4125-9459-7C5F00EABDA1}"/>
                  </a:ext>
                </a:extLst>
              </p:cNvPr>
              <p:cNvSpPr txBox="1"/>
              <p:nvPr/>
            </p:nvSpPr>
            <p:spPr>
              <a:xfrm>
                <a:off x="673974" y="3773810"/>
                <a:ext cx="157766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- пространство эмоционального интеллекта, где родители и дети могут открыто говорить о своих переживаниях, которым редко находится место в повседневной спешке.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A17CBBB-EFDA-48CB-B580-AA22AF8A0783}"/>
                  </a:ext>
                </a:extLst>
              </p:cNvPr>
              <p:cNvSpPr txBox="1"/>
              <p:nvPr/>
            </p:nvSpPr>
            <p:spPr>
              <a:xfrm>
                <a:off x="673974" y="3253003"/>
                <a:ext cx="1577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Сезім</a:t>
                </a:r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 (Чувства и эмоции) 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004034E0-D185-44F2-830E-E07F7B98EFAB}"/>
                </a:ext>
              </a:extLst>
            </p:cNvPr>
            <p:cNvGrpSpPr/>
            <p:nvPr/>
          </p:nvGrpSpPr>
          <p:grpSpPr>
            <a:xfrm>
              <a:off x="2535198" y="2272971"/>
              <a:ext cx="1666282" cy="4035349"/>
              <a:chOff x="2871663" y="2272971"/>
              <a:chExt cx="1736828" cy="4206195"/>
            </a:xfrm>
          </p:grpSpPr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3CA23BF9-D3EE-428A-AA3E-D9348EC4B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1663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24" name="Group 35">
                <a:extLst>
                  <a:ext uri="{FF2B5EF4-FFF2-40B4-BE49-F238E27FC236}">
                    <a16:creationId xmlns:a16="http://schemas.microsoft.com/office/drawing/2014/main" id="{6082D5E5-8AED-4728-90A4-B1EF67D10EE3}"/>
                  </a:ext>
                </a:extLst>
              </p:cNvPr>
              <p:cNvGrpSpPr/>
              <p:nvPr/>
            </p:nvGrpSpPr>
            <p:grpSpPr>
              <a:xfrm>
                <a:off x="2871663" y="2272971"/>
                <a:ext cx="1736828" cy="746981"/>
                <a:chOff x="2895905" y="2002969"/>
                <a:chExt cx="1736828" cy="746981"/>
              </a:xfrm>
            </p:grpSpPr>
            <p:sp>
              <p:nvSpPr>
                <p:cNvPr id="25" name="Rectangle 36">
                  <a:extLst>
                    <a:ext uri="{FF2B5EF4-FFF2-40B4-BE49-F238E27FC236}">
                      <a16:creationId xmlns:a16="http://schemas.microsoft.com/office/drawing/2014/main" id="{ADC07938-B0CF-4604-8898-A8131F325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533338"/>
                  <a:ext cx="1736828" cy="1010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6" name="Freeform 20">
                  <a:extLst>
                    <a:ext uri="{FF2B5EF4-FFF2-40B4-BE49-F238E27FC236}">
                      <a16:creationId xmlns:a16="http://schemas.microsoft.com/office/drawing/2014/main" id="{F13602D2-DDEF-4793-86DC-F0B92F2470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445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" name="Rectangle 38">
                  <a:extLst>
                    <a:ext uri="{FF2B5EF4-FFF2-40B4-BE49-F238E27FC236}">
                      <a16:creationId xmlns:a16="http://schemas.microsoft.com/office/drawing/2014/main" id="{67A3A8D1-9DDD-4A8E-A29C-38F17295EB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62155275-B600-416A-BD32-A697CEC51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Rectangle 40">
                  <a:extLst>
                    <a:ext uri="{FF2B5EF4-FFF2-40B4-BE49-F238E27FC236}">
                      <a16:creationId xmlns:a16="http://schemas.microsoft.com/office/drawing/2014/main" id="{31A2A70E-70BE-45C6-B04B-717F050E4C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1129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E476E83D-5877-4E7D-8DC7-DF74AEA1E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9208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D8C1A31-4C02-46C4-B35B-7A34BE4B0FBA}"/>
                  </a:ext>
                </a:extLst>
              </p:cNvPr>
              <p:cNvSpPr txBox="1"/>
              <p:nvPr/>
            </p:nvSpPr>
            <p:spPr>
              <a:xfrm>
                <a:off x="2951243" y="3773810"/>
                <a:ext cx="157766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- путешествие к истокам семейной истории, к значению имен, к традициям и культурной памяти.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F70453E-E2AE-4B89-9016-0993390FD043}"/>
                  </a:ext>
                </a:extLst>
              </p:cNvPr>
              <p:cNvSpPr txBox="1"/>
              <p:nvPr/>
            </p:nvSpPr>
            <p:spPr>
              <a:xfrm>
                <a:off x="2951243" y="3253003"/>
                <a:ext cx="15776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Тамыр</a:t>
                </a:r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 (Корни) 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id="{BB6121D6-1FC0-43E2-AEFD-71CFD3CBCF6C}"/>
                </a:ext>
              </a:extLst>
            </p:cNvPr>
            <p:cNvGrpSpPr/>
            <p:nvPr/>
          </p:nvGrpSpPr>
          <p:grpSpPr>
            <a:xfrm>
              <a:off x="4476003" y="2272971"/>
              <a:ext cx="1666282" cy="4035349"/>
              <a:chOff x="5148932" y="2272971"/>
              <a:chExt cx="1736828" cy="4206195"/>
            </a:xfrm>
          </p:grpSpPr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0EB0519D-1032-4147-832D-853E7AC8F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8932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16" name="Group 20">
                <a:extLst>
                  <a:ext uri="{FF2B5EF4-FFF2-40B4-BE49-F238E27FC236}">
                    <a16:creationId xmlns:a16="http://schemas.microsoft.com/office/drawing/2014/main" id="{D6CF3D0F-53AF-4999-AFC7-10EDD6EE0067}"/>
                  </a:ext>
                </a:extLst>
              </p:cNvPr>
              <p:cNvGrpSpPr/>
              <p:nvPr/>
            </p:nvGrpSpPr>
            <p:grpSpPr>
              <a:xfrm>
                <a:off x="5148932" y="2272971"/>
                <a:ext cx="1736828" cy="746981"/>
                <a:chOff x="5240267" y="2002969"/>
                <a:chExt cx="1736828" cy="746981"/>
              </a:xfrm>
            </p:grpSpPr>
            <p:sp>
              <p:nvSpPr>
                <p:cNvPr id="17" name="Rectangle 21">
                  <a:extLst>
                    <a:ext uri="{FF2B5EF4-FFF2-40B4-BE49-F238E27FC236}">
                      <a16:creationId xmlns:a16="http://schemas.microsoft.com/office/drawing/2014/main" id="{C6AB1623-DA9B-4B7A-BB02-BB5C9A23AA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533338"/>
                  <a:ext cx="1736828" cy="101086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8" name="Freeform 30">
                  <a:extLst>
                    <a:ext uri="{FF2B5EF4-FFF2-40B4-BE49-F238E27FC236}">
                      <a16:creationId xmlns:a16="http://schemas.microsoft.com/office/drawing/2014/main" id="{E694752E-860B-479F-AA55-73485995F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5807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9" name="Rectangle 23">
                  <a:extLst>
                    <a:ext uri="{FF2B5EF4-FFF2-40B4-BE49-F238E27FC236}">
                      <a16:creationId xmlns:a16="http://schemas.microsoft.com/office/drawing/2014/main" id="{8B8797EA-488D-4B30-B855-49B2D81FDD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0" name="Freeform 32">
                  <a:extLst>
                    <a:ext uri="{FF2B5EF4-FFF2-40B4-BE49-F238E27FC236}">
                      <a16:creationId xmlns:a16="http://schemas.microsoft.com/office/drawing/2014/main" id="{8E70D873-3050-4D49-942F-37994486A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0267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" name="Rectangle 25">
                  <a:extLst>
                    <a:ext uri="{FF2B5EF4-FFF2-40B4-BE49-F238E27FC236}">
                      <a16:creationId xmlns:a16="http://schemas.microsoft.com/office/drawing/2014/main" id="{C9C41AB2-CCA3-4FFF-9352-2700916DBC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40267" y="2002969"/>
                  <a:ext cx="1736828" cy="1129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Freeform 34">
                  <a:extLst>
                    <a:ext uri="{FF2B5EF4-FFF2-40B4-BE49-F238E27FC236}">
                      <a16:creationId xmlns:a16="http://schemas.microsoft.com/office/drawing/2014/main" id="{9F083744-E221-4DB7-BCC8-7B1A0513A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3570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92BBB9C-68CA-4530-B6F9-E4DD5961B89C}"/>
                  </a:ext>
                </a:extLst>
              </p:cNvPr>
              <p:cNvSpPr txBox="1"/>
              <p:nvPr/>
            </p:nvSpPr>
            <p:spPr>
              <a:xfrm>
                <a:off x="5247793" y="3773810"/>
                <a:ext cx="157766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- исследование личных талантов, мечтаний и внутренних ресурсов. Здесь участники открывают то, что делает их уникальными и вдохновляет на новые достижения.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DAA6427-B948-4450-B5E9-E6655FC82FBB}"/>
                  </a:ext>
                </a:extLst>
              </p:cNvPr>
              <p:cNvSpPr txBox="1"/>
              <p:nvPr/>
            </p:nvSpPr>
            <p:spPr>
              <a:xfrm>
                <a:off x="5247793" y="3253003"/>
                <a:ext cx="157766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Супер </a:t>
                </a:r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күш</a:t>
                </a:r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 (Моя суперсила)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21ED0071-E171-4D3B-8E99-6663F41B1BBD}"/>
                </a:ext>
              </a:extLst>
            </p:cNvPr>
            <p:cNvGrpSpPr/>
            <p:nvPr/>
          </p:nvGrpSpPr>
          <p:grpSpPr>
            <a:xfrm>
              <a:off x="6416807" y="2272971"/>
              <a:ext cx="1666282" cy="4035349"/>
              <a:chOff x="7341300" y="2272971"/>
              <a:chExt cx="1736828" cy="4206195"/>
            </a:xfrm>
          </p:grpSpPr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E99054BA-B478-4C97-A50A-11F51ED87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1300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63" name="Group 8">
                <a:extLst>
                  <a:ext uri="{FF2B5EF4-FFF2-40B4-BE49-F238E27FC236}">
                    <a16:creationId xmlns:a16="http://schemas.microsoft.com/office/drawing/2014/main" id="{68DB1F9E-5775-45F5-992E-FAF4B245AE30}"/>
                  </a:ext>
                </a:extLst>
              </p:cNvPr>
              <p:cNvGrpSpPr/>
              <p:nvPr/>
            </p:nvGrpSpPr>
            <p:grpSpPr>
              <a:xfrm>
                <a:off x="7341300" y="2272971"/>
                <a:ext cx="1736828" cy="746981"/>
                <a:chOff x="551543" y="2002969"/>
                <a:chExt cx="1736828" cy="746981"/>
              </a:xfrm>
            </p:grpSpPr>
            <p:sp>
              <p:nvSpPr>
                <p:cNvPr id="64" name="Rectangle 9">
                  <a:extLst>
                    <a:ext uri="{FF2B5EF4-FFF2-40B4-BE49-F238E27FC236}">
                      <a16:creationId xmlns:a16="http://schemas.microsoft.com/office/drawing/2014/main" id="{41FA3FEE-A8F8-4BFA-8706-B72989E75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533338"/>
                  <a:ext cx="1736828" cy="101086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5" name="Freeform 7">
                  <a:extLst>
                    <a:ext uri="{FF2B5EF4-FFF2-40B4-BE49-F238E27FC236}">
                      <a16:creationId xmlns:a16="http://schemas.microsoft.com/office/drawing/2014/main" id="{73EB6E86-7B5C-4BFA-9F03-42825B83F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083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6" name="Rectangle 11">
                  <a:extLst>
                    <a:ext uri="{FF2B5EF4-FFF2-40B4-BE49-F238E27FC236}">
                      <a16:creationId xmlns:a16="http://schemas.microsoft.com/office/drawing/2014/main" id="{538C9411-AA74-4E65-9911-8F6BE78D87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7" name="Freeform 15">
                  <a:extLst>
                    <a:ext uri="{FF2B5EF4-FFF2-40B4-BE49-F238E27FC236}">
                      <a16:creationId xmlns:a16="http://schemas.microsoft.com/office/drawing/2014/main" id="{DC9AD9B9-7230-4E92-89B4-761730B5F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1543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8" name="Rectangle 13">
                  <a:extLst>
                    <a:ext uri="{FF2B5EF4-FFF2-40B4-BE49-F238E27FC236}">
                      <a16:creationId xmlns:a16="http://schemas.microsoft.com/office/drawing/2014/main" id="{950DC8CB-CD05-4DB8-9FD6-E5D5C852E6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543" y="2002969"/>
                  <a:ext cx="1736828" cy="1129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9" name="Freeform 12">
                  <a:extLst>
                    <a:ext uri="{FF2B5EF4-FFF2-40B4-BE49-F238E27FC236}">
                      <a16:creationId xmlns:a16="http://schemas.microsoft.com/office/drawing/2014/main" id="{81340C28-1151-44A5-847C-6EDDE76839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4846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0C83C43-61CC-4E46-8103-687E4FDC2EF4}"/>
                  </a:ext>
                </a:extLst>
              </p:cNvPr>
              <p:cNvSpPr txBox="1"/>
              <p:nvPr/>
            </p:nvSpPr>
            <p:spPr>
              <a:xfrm>
                <a:off x="7420880" y="3773810"/>
                <a:ext cx="157766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- пространство для осознания себя как части целого, через призму различий и сходств. Здесь рождается понимание того, как сообщество помогает глубже познать самого себя.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833C6A5C-D385-4DAE-B95A-E31543E2921C}"/>
                  </a:ext>
                </a:extLst>
              </p:cNvPr>
              <p:cNvSpPr txBox="1"/>
              <p:nvPr/>
            </p:nvSpPr>
            <p:spPr>
              <a:xfrm>
                <a:off x="7420880" y="3253003"/>
                <a:ext cx="15776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Біз</a:t>
                </a:r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 (Мы)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CC3BDCF9-B699-4CFC-997C-02786809C94F}"/>
                </a:ext>
              </a:extLst>
            </p:cNvPr>
            <p:cNvGrpSpPr/>
            <p:nvPr/>
          </p:nvGrpSpPr>
          <p:grpSpPr>
            <a:xfrm>
              <a:off x="8357612" y="2272971"/>
              <a:ext cx="1666282" cy="4035349"/>
              <a:chOff x="9618569" y="2272971"/>
              <a:chExt cx="1736828" cy="4206195"/>
            </a:xfrm>
          </p:grpSpPr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F09200BA-B9B9-4451-B60D-C4653A3B0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18569" y="2803340"/>
                <a:ext cx="1736828" cy="3675826"/>
              </a:xfrm>
              <a:custGeom>
                <a:avLst/>
                <a:gdLst>
                  <a:gd name="T0" fmla="*/ 1323 w 1323"/>
                  <a:gd name="T1" fmla="*/ 2626 h 2800"/>
                  <a:gd name="T2" fmla="*/ 661 w 1323"/>
                  <a:gd name="T3" fmla="*/ 2800 h 2800"/>
                  <a:gd name="T4" fmla="*/ 0 w 1323"/>
                  <a:gd name="T5" fmla="*/ 2626 h 2800"/>
                  <a:gd name="T6" fmla="*/ 0 w 1323"/>
                  <a:gd name="T7" fmla="*/ 0 h 2800"/>
                  <a:gd name="T8" fmla="*/ 1323 w 1323"/>
                  <a:gd name="T9" fmla="*/ 0 h 2800"/>
                  <a:gd name="T10" fmla="*/ 1323 w 1323"/>
                  <a:gd name="T11" fmla="*/ 2626 h 2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23" h="2800">
                    <a:moveTo>
                      <a:pt x="1323" y="2626"/>
                    </a:moveTo>
                    <a:lnTo>
                      <a:pt x="661" y="2800"/>
                    </a:lnTo>
                    <a:lnTo>
                      <a:pt x="0" y="2626"/>
                    </a:lnTo>
                    <a:lnTo>
                      <a:pt x="0" y="0"/>
                    </a:lnTo>
                    <a:lnTo>
                      <a:pt x="1323" y="0"/>
                    </a:lnTo>
                    <a:lnTo>
                      <a:pt x="1323" y="262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3810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1" dirty="0">
                  <a:solidFill>
                    <a:schemeClr val="bg1"/>
                  </a:solidFill>
                  <a:latin typeface="+mj-lt"/>
                  <a:ea typeface="Lato" panose="020F050202020403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1" name="Group 35">
                <a:extLst>
                  <a:ext uri="{FF2B5EF4-FFF2-40B4-BE49-F238E27FC236}">
                    <a16:creationId xmlns:a16="http://schemas.microsoft.com/office/drawing/2014/main" id="{9881C18E-6D62-47B2-820A-D1B844D0F5D7}"/>
                  </a:ext>
                </a:extLst>
              </p:cNvPr>
              <p:cNvGrpSpPr/>
              <p:nvPr/>
            </p:nvGrpSpPr>
            <p:grpSpPr>
              <a:xfrm>
                <a:off x="9618569" y="2272971"/>
                <a:ext cx="1736828" cy="746981"/>
                <a:chOff x="2895905" y="2002969"/>
                <a:chExt cx="1736828" cy="746981"/>
              </a:xfrm>
            </p:grpSpPr>
            <p:sp>
              <p:nvSpPr>
                <p:cNvPr id="72" name="Rectangle 36">
                  <a:extLst>
                    <a:ext uri="{FF2B5EF4-FFF2-40B4-BE49-F238E27FC236}">
                      <a16:creationId xmlns:a16="http://schemas.microsoft.com/office/drawing/2014/main" id="{E717C478-0722-434E-99F8-F0BC84431C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533338"/>
                  <a:ext cx="1736828" cy="10108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3" name="Freeform 20">
                  <a:extLst>
                    <a:ext uri="{FF2B5EF4-FFF2-40B4-BE49-F238E27FC236}">
                      <a16:creationId xmlns:a16="http://schemas.microsoft.com/office/drawing/2014/main" id="{3482A2AE-6327-4456-B316-5C3A3C6636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1445" y="2002969"/>
                  <a:ext cx="824435" cy="746981"/>
                </a:xfrm>
                <a:custGeom>
                  <a:avLst/>
                  <a:gdLst>
                    <a:gd name="T0" fmla="*/ 414 w 414"/>
                    <a:gd name="T1" fmla="*/ 0 h 376"/>
                    <a:gd name="T2" fmla="*/ 0 w 414"/>
                    <a:gd name="T3" fmla="*/ 0 h 376"/>
                    <a:gd name="T4" fmla="*/ 0 w 414"/>
                    <a:gd name="T5" fmla="*/ 239 h 376"/>
                    <a:gd name="T6" fmla="*/ 136 w 414"/>
                    <a:gd name="T7" fmla="*/ 376 h 376"/>
                    <a:gd name="T8" fmla="*/ 278 w 414"/>
                    <a:gd name="T9" fmla="*/ 376 h 376"/>
                    <a:gd name="T10" fmla="*/ 414 w 414"/>
                    <a:gd name="T11" fmla="*/ 239 h 376"/>
                    <a:gd name="T12" fmla="*/ 414 w 414"/>
                    <a:gd name="T13" fmla="*/ 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14" h="376">
                      <a:moveTo>
                        <a:pt x="414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9"/>
                        <a:pt x="0" y="239"/>
                        <a:pt x="0" y="239"/>
                      </a:cubicBezTo>
                      <a:cubicBezTo>
                        <a:pt x="0" y="315"/>
                        <a:pt x="61" y="376"/>
                        <a:pt x="136" y="376"/>
                      </a:cubicBezTo>
                      <a:cubicBezTo>
                        <a:pt x="278" y="376"/>
                        <a:pt x="278" y="376"/>
                        <a:pt x="278" y="376"/>
                      </a:cubicBezTo>
                      <a:cubicBezTo>
                        <a:pt x="353" y="376"/>
                        <a:pt x="414" y="315"/>
                        <a:pt x="414" y="239"/>
                      </a:cubicBez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4" name="Rectangle 38">
                  <a:extLst>
                    <a:ext uri="{FF2B5EF4-FFF2-40B4-BE49-F238E27FC236}">
                      <a16:creationId xmlns:a16="http://schemas.microsoft.com/office/drawing/2014/main" id="{78970BAE-893D-431F-8E61-7F04722B56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5" name="Freeform 22">
                  <a:extLst>
                    <a:ext uri="{FF2B5EF4-FFF2-40B4-BE49-F238E27FC236}">
                      <a16:creationId xmlns:a16="http://schemas.microsoft.com/office/drawing/2014/main" id="{47AE1AEF-34CF-443E-B9B9-BE1AB77CE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5905" y="2002969"/>
                  <a:ext cx="1736828" cy="530369"/>
                </a:xfrm>
                <a:custGeom>
                  <a:avLst/>
                  <a:gdLst>
                    <a:gd name="connsiteX0" fmla="*/ 581025 w 2100263"/>
                    <a:gd name="connsiteY0" fmla="*/ 0 h 641350"/>
                    <a:gd name="connsiteX1" fmla="*/ 1519238 w 2100263"/>
                    <a:gd name="connsiteY1" fmla="*/ 0 h 641350"/>
                    <a:gd name="connsiteX2" fmla="*/ 1519238 w 2100263"/>
                    <a:gd name="connsiteY2" fmla="*/ 30274 h 641350"/>
                    <a:gd name="connsiteX3" fmla="*/ 1519238 w 2100263"/>
                    <a:gd name="connsiteY3" fmla="*/ 52388 h 641350"/>
                    <a:gd name="connsiteX4" fmla="*/ 2100263 w 2100263"/>
                    <a:gd name="connsiteY4" fmla="*/ 52388 h 641350"/>
                    <a:gd name="connsiteX5" fmla="*/ 2100263 w 2100263"/>
                    <a:gd name="connsiteY5" fmla="*/ 192088 h 641350"/>
                    <a:gd name="connsiteX6" fmla="*/ 1519238 w 2100263"/>
                    <a:gd name="connsiteY6" fmla="*/ 192088 h 641350"/>
                    <a:gd name="connsiteX7" fmla="*/ 1519238 w 2100263"/>
                    <a:gd name="connsiteY7" fmla="*/ 242195 h 641350"/>
                    <a:gd name="connsiteX8" fmla="*/ 1519238 w 2100263"/>
                    <a:gd name="connsiteY8" fmla="*/ 574092 h 641350"/>
                    <a:gd name="connsiteX9" fmla="*/ 1512021 w 2100263"/>
                    <a:gd name="connsiteY9" fmla="*/ 641350 h 641350"/>
                    <a:gd name="connsiteX10" fmla="*/ 588242 w 2100263"/>
                    <a:gd name="connsiteY10" fmla="*/ 641350 h 641350"/>
                    <a:gd name="connsiteX11" fmla="*/ 581025 w 2100263"/>
                    <a:gd name="connsiteY11" fmla="*/ 574092 h 641350"/>
                    <a:gd name="connsiteX12" fmla="*/ 581025 w 2100263"/>
                    <a:gd name="connsiteY12" fmla="*/ 266162 h 641350"/>
                    <a:gd name="connsiteX13" fmla="*/ 581025 w 2100263"/>
                    <a:gd name="connsiteY13" fmla="*/ 192088 h 641350"/>
                    <a:gd name="connsiteX14" fmla="*/ 0 w 2100263"/>
                    <a:gd name="connsiteY14" fmla="*/ 192088 h 641350"/>
                    <a:gd name="connsiteX15" fmla="*/ 0 w 2100263"/>
                    <a:gd name="connsiteY15" fmla="*/ 52388 h 641350"/>
                    <a:gd name="connsiteX16" fmla="*/ 581025 w 2100263"/>
                    <a:gd name="connsiteY16" fmla="*/ 52388 h 641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0263" h="641350">
                      <a:moveTo>
                        <a:pt x="581025" y="0"/>
                      </a:moveTo>
                      <a:cubicBezTo>
                        <a:pt x="581025" y="0"/>
                        <a:pt x="581025" y="0"/>
                        <a:pt x="1519238" y="0"/>
                      </a:cubicBezTo>
                      <a:cubicBezTo>
                        <a:pt x="1519238" y="0"/>
                        <a:pt x="1519238" y="0"/>
                        <a:pt x="1519238" y="30274"/>
                      </a:cubicBezTo>
                      <a:lnTo>
                        <a:pt x="1519238" y="52388"/>
                      </a:lnTo>
                      <a:lnTo>
                        <a:pt x="2100263" y="52388"/>
                      </a:lnTo>
                      <a:lnTo>
                        <a:pt x="2100263" y="192088"/>
                      </a:lnTo>
                      <a:lnTo>
                        <a:pt x="1519238" y="192088"/>
                      </a:lnTo>
                      <a:lnTo>
                        <a:pt x="1519238" y="242195"/>
                      </a:lnTo>
                      <a:cubicBezTo>
                        <a:pt x="1519238" y="322927"/>
                        <a:pt x="1519238" y="430569"/>
                        <a:pt x="1519238" y="574092"/>
                      </a:cubicBezTo>
                      <a:cubicBezTo>
                        <a:pt x="1519238" y="598113"/>
                        <a:pt x="1516832" y="619732"/>
                        <a:pt x="1512021" y="641350"/>
                      </a:cubicBezTo>
                      <a:cubicBezTo>
                        <a:pt x="1512021" y="641350"/>
                        <a:pt x="1512021" y="641350"/>
                        <a:pt x="588242" y="641350"/>
                      </a:cubicBezTo>
                      <a:cubicBezTo>
                        <a:pt x="583431" y="619732"/>
                        <a:pt x="581025" y="598113"/>
                        <a:pt x="581025" y="574092"/>
                      </a:cubicBezTo>
                      <a:cubicBezTo>
                        <a:pt x="581025" y="574092"/>
                        <a:pt x="581025" y="574092"/>
                        <a:pt x="581025" y="266162"/>
                      </a:cubicBezTo>
                      <a:lnTo>
                        <a:pt x="581025" y="192088"/>
                      </a:lnTo>
                      <a:lnTo>
                        <a:pt x="0" y="192088"/>
                      </a:lnTo>
                      <a:lnTo>
                        <a:pt x="0" y="52388"/>
                      </a:lnTo>
                      <a:lnTo>
                        <a:pt x="581025" y="52388"/>
                      </a:lnTo>
                      <a:close/>
                    </a:path>
                  </a:pathLst>
                </a:custGeom>
                <a:solidFill>
                  <a:schemeClr val="bg1">
                    <a:alpha val="4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6" name="Rectangle 40">
                  <a:extLst>
                    <a:ext uri="{FF2B5EF4-FFF2-40B4-BE49-F238E27FC236}">
                      <a16:creationId xmlns:a16="http://schemas.microsoft.com/office/drawing/2014/main" id="{C57F8B4E-38AD-4B03-807C-236376AAA2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5905" y="2002969"/>
                  <a:ext cx="1736828" cy="1129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7" name="Freeform 24">
                  <a:extLst>
                    <a:ext uri="{FF2B5EF4-FFF2-40B4-BE49-F238E27FC236}">
                      <a16:creationId xmlns:a16="http://schemas.microsoft.com/office/drawing/2014/main" id="{7619B8B1-EA8F-4AC7-A037-0DE103307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9208" y="2002969"/>
                  <a:ext cx="707597" cy="659023"/>
                </a:xfrm>
                <a:custGeom>
                  <a:avLst/>
                  <a:gdLst>
                    <a:gd name="T0" fmla="*/ 355 w 355"/>
                    <a:gd name="T1" fmla="*/ 0 h 332"/>
                    <a:gd name="T2" fmla="*/ 0 w 355"/>
                    <a:gd name="T3" fmla="*/ 0 h 332"/>
                    <a:gd name="T4" fmla="*/ 0 w 355"/>
                    <a:gd name="T5" fmla="*/ 225 h 332"/>
                    <a:gd name="T6" fmla="*/ 107 w 355"/>
                    <a:gd name="T7" fmla="*/ 332 h 332"/>
                    <a:gd name="T8" fmla="*/ 248 w 355"/>
                    <a:gd name="T9" fmla="*/ 332 h 332"/>
                    <a:gd name="T10" fmla="*/ 355 w 355"/>
                    <a:gd name="T11" fmla="*/ 225 h 332"/>
                    <a:gd name="T12" fmla="*/ 355 w 355"/>
                    <a:gd name="T13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55" h="332">
                      <a:moveTo>
                        <a:pt x="35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25"/>
                        <a:pt x="0" y="225"/>
                        <a:pt x="0" y="225"/>
                      </a:cubicBezTo>
                      <a:cubicBezTo>
                        <a:pt x="0" y="284"/>
                        <a:pt x="48" y="332"/>
                        <a:pt x="107" y="332"/>
                      </a:cubicBezTo>
                      <a:cubicBezTo>
                        <a:pt x="248" y="332"/>
                        <a:pt x="248" y="332"/>
                        <a:pt x="248" y="332"/>
                      </a:cubicBezTo>
                      <a:cubicBezTo>
                        <a:pt x="307" y="332"/>
                        <a:pt x="355" y="284"/>
                        <a:pt x="355" y="225"/>
                      </a:cubicBezTo>
                      <a:lnTo>
                        <a:pt x="35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2400" b="1" dirty="0">
                    <a:solidFill>
                      <a:schemeClr val="bg1"/>
                    </a:solidFill>
                    <a:latin typeface="+mj-lt"/>
                    <a:ea typeface="Lato" panose="020F050202020403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C2F42C4-72E9-4F89-A10A-C104186ACE6D}"/>
                  </a:ext>
                </a:extLst>
              </p:cNvPr>
              <p:cNvSpPr txBox="1"/>
              <p:nvPr/>
            </p:nvSpPr>
            <p:spPr>
              <a:xfrm>
                <a:off x="9698149" y="4082878"/>
                <a:ext cx="157766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chemeClr val="bg1"/>
                    </a:solidFill>
                    <a:latin typeface="+mj-lt"/>
                  </a:rPr>
                  <a:t>о том, что влияет на нас, и как мы сами влияем на близких, школу, город, страну.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BBC0052-EA4A-4CF4-A25F-550576C59458}"/>
                  </a:ext>
                </a:extLst>
              </p:cNvPr>
              <p:cNvSpPr txBox="1"/>
              <p:nvPr/>
            </p:nvSpPr>
            <p:spPr>
              <a:xfrm>
                <a:off x="9698149" y="3253003"/>
                <a:ext cx="15776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err="1">
                    <a:solidFill>
                      <a:schemeClr val="bg1"/>
                    </a:solidFill>
                    <a:latin typeface="+mj-lt"/>
                  </a:rPr>
                  <a:t>Өзгеріс</a:t>
                </a:r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 (Изменения и влияние):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id="{AD2C9C83-352A-4774-A3A3-852027A9E2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1408" y="2426989"/>
              <a:ext cx="394481" cy="324217"/>
            </a:xfrm>
            <a:custGeom>
              <a:avLst/>
              <a:gdLst>
                <a:gd name="T0" fmla="*/ 654 w 2147"/>
                <a:gd name="T1" fmla="*/ 1770 h 1770"/>
                <a:gd name="T2" fmla="*/ 1493 w 2147"/>
                <a:gd name="T3" fmla="*/ 1770 h 1770"/>
                <a:gd name="T4" fmla="*/ 1493 w 2147"/>
                <a:gd name="T5" fmla="*/ 1026 h 1770"/>
                <a:gd name="T6" fmla="*/ 1073 w 2147"/>
                <a:gd name="T7" fmla="*/ 606 h 1770"/>
                <a:gd name="T8" fmla="*/ 654 w 2147"/>
                <a:gd name="T9" fmla="*/ 1026 h 1770"/>
                <a:gd name="T10" fmla="*/ 654 w 2147"/>
                <a:gd name="T11" fmla="*/ 1770 h 1770"/>
                <a:gd name="T12" fmla="*/ 588 w 2147"/>
                <a:gd name="T13" fmla="*/ 1026 h 1770"/>
                <a:gd name="T14" fmla="*/ 588 w 2147"/>
                <a:gd name="T15" fmla="*/ 1603 h 1770"/>
                <a:gd name="T16" fmla="*/ 272 w 2147"/>
                <a:gd name="T17" fmla="*/ 1603 h 1770"/>
                <a:gd name="T18" fmla="*/ 272 w 2147"/>
                <a:gd name="T19" fmla="*/ 1082 h 1770"/>
                <a:gd name="T20" fmla="*/ 562 w 2147"/>
                <a:gd name="T21" fmla="*/ 793 h 1770"/>
                <a:gd name="T22" fmla="*/ 643 w 2147"/>
                <a:gd name="T23" fmla="*/ 806 h 1770"/>
                <a:gd name="T24" fmla="*/ 588 w 2147"/>
                <a:gd name="T25" fmla="*/ 1026 h 1770"/>
                <a:gd name="T26" fmla="*/ 1875 w 2147"/>
                <a:gd name="T27" fmla="*/ 1603 h 1770"/>
                <a:gd name="T28" fmla="*/ 1559 w 2147"/>
                <a:gd name="T29" fmla="*/ 1603 h 1770"/>
                <a:gd name="T30" fmla="*/ 1559 w 2147"/>
                <a:gd name="T31" fmla="*/ 1026 h 1770"/>
                <a:gd name="T32" fmla="*/ 1504 w 2147"/>
                <a:gd name="T33" fmla="*/ 806 h 1770"/>
                <a:gd name="T34" fmla="*/ 1585 w 2147"/>
                <a:gd name="T35" fmla="*/ 793 h 1770"/>
                <a:gd name="T36" fmla="*/ 1875 w 2147"/>
                <a:gd name="T37" fmla="*/ 1082 h 1770"/>
                <a:gd name="T38" fmla="*/ 1875 w 2147"/>
                <a:gd name="T39" fmla="*/ 1603 h 1770"/>
                <a:gd name="T40" fmla="*/ 1073 w 2147"/>
                <a:gd name="T41" fmla="*/ 0 h 1770"/>
                <a:gd name="T42" fmla="*/ 806 w 2147"/>
                <a:gd name="T43" fmla="*/ 268 h 1770"/>
                <a:gd name="T44" fmla="*/ 1073 w 2147"/>
                <a:gd name="T45" fmla="*/ 535 h 1770"/>
                <a:gd name="T46" fmla="*/ 1341 w 2147"/>
                <a:gd name="T47" fmla="*/ 268 h 1770"/>
                <a:gd name="T48" fmla="*/ 1073 w 2147"/>
                <a:gd name="T49" fmla="*/ 0 h 1770"/>
                <a:gd name="T50" fmla="*/ 200 w 2147"/>
                <a:gd name="T51" fmla="*/ 895 h 1770"/>
                <a:gd name="T52" fmla="*/ 256 w 2147"/>
                <a:gd name="T53" fmla="*/ 904 h 1770"/>
                <a:gd name="T54" fmla="*/ 206 w 2147"/>
                <a:gd name="T55" fmla="*/ 1082 h 1770"/>
                <a:gd name="T56" fmla="*/ 206 w 2147"/>
                <a:gd name="T57" fmla="*/ 1462 h 1770"/>
                <a:gd name="T58" fmla="*/ 0 w 2147"/>
                <a:gd name="T59" fmla="*/ 1462 h 1770"/>
                <a:gd name="T60" fmla="*/ 0 w 2147"/>
                <a:gd name="T61" fmla="*/ 1095 h 1770"/>
                <a:gd name="T62" fmla="*/ 200 w 2147"/>
                <a:gd name="T63" fmla="*/ 895 h 1770"/>
                <a:gd name="T64" fmla="*/ 561 w 2147"/>
                <a:gd name="T65" fmla="*/ 362 h 1770"/>
                <a:gd name="T66" fmla="*/ 380 w 2147"/>
                <a:gd name="T67" fmla="*/ 543 h 1770"/>
                <a:gd name="T68" fmla="*/ 561 w 2147"/>
                <a:gd name="T69" fmla="*/ 723 h 1770"/>
                <a:gd name="T70" fmla="*/ 742 w 2147"/>
                <a:gd name="T71" fmla="*/ 543 h 1770"/>
                <a:gd name="T72" fmla="*/ 561 w 2147"/>
                <a:gd name="T73" fmla="*/ 362 h 1770"/>
                <a:gd name="T74" fmla="*/ 2147 w 2147"/>
                <a:gd name="T75" fmla="*/ 1462 h 1770"/>
                <a:gd name="T76" fmla="*/ 1941 w 2147"/>
                <a:gd name="T77" fmla="*/ 1462 h 1770"/>
                <a:gd name="T78" fmla="*/ 1941 w 2147"/>
                <a:gd name="T79" fmla="*/ 1082 h 1770"/>
                <a:gd name="T80" fmla="*/ 1891 w 2147"/>
                <a:gd name="T81" fmla="*/ 904 h 1770"/>
                <a:gd name="T82" fmla="*/ 1947 w 2147"/>
                <a:gd name="T83" fmla="*/ 895 h 1770"/>
                <a:gd name="T84" fmla="*/ 2147 w 2147"/>
                <a:gd name="T85" fmla="*/ 1095 h 1770"/>
                <a:gd name="T86" fmla="*/ 2147 w 2147"/>
                <a:gd name="T87" fmla="*/ 1462 h 1770"/>
                <a:gd name="T88" fmla="*/ 1586 w 2147"/>
                <a:gd name="T89" fmla="*/ 362 h 1770"/>
                <a:gd name="T90" fmla="*/ 1405 w 2147"/>
                <a:gd name="T91" fmla="*/ 543 h 1770"/>
                <a:gd name="T92" fmla="*/ 1586 w 2147"/>
                <a:gd name="T93" fmla="*/ 723 h 1770"/>
                <a:gd name="T94" fmla="*/ 1767 w 2147"/>
                <a:gd name="T95" fmla="*/ 543 h 1770"/>
                <a:gd name="T96" fmla="*/ 1586 w 2147"/>
                <a:gd name="T97" fmla="*/ 362 h 1770"/>
                <a:gd name="T98" fmla="*/ 200 w 2147"/>
                <a:gd name="T99" fmla="*/ 583 h 1770"/>
                <a:gd name="T100" fmla="*/ 78 w 2147"/>
                <a:gd name="T101" fmla="*/ 704 h 1770"/>
                <a:gd name="T102" fmla="*/ 200 w 2147"/>
                <a:gd name="T103" fmla="*/ 826 h 1770"/>
                <a:gd name="T104" fmla="*/ 321 w 2147"/>
                <a:gd name="T105" fmla="*/ 704 h 1770"/>
                <a:gd name="T106" fmla="*/ 200 w 2147"/>
                <a:gd name="T107" fmla="*/ 583 h 1770"/>
                <a:gd name="T108" fmla="*/ 1947 w 2147"/>
                <a:gd name="T109" fmla="*/ 583 h 1770"/>
                <a:gd name="T110" fmla="*/ 1826 w 2147"/>
                <a:gd name="T111" fmla="*/ 704 h 1770"/>
                <a:gd name="T112" fmla="*/ 1947 w 2147"/>
                <a:gd name="T113" fmla="*/ 826 h 1770"/>
                <a:gd name="T114" fmla="*/ 2069 w 2147"/>
                <a:gd name="T115" fmla="*/ 704 h 1770"/>
                <a:gd name="T116" fmla="*/ 1947 w 2147"/>
                <a:gd name="T117" fmla="*/ 583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7" h="1770">
                  <a:moveTo>
                    <a:pt x="654" y="1770"/>
                  </a:moveTo>
                  <a:lnTo>
                    <a:pt x="1493" y="1770"/>
                  </a:lnTo>
                  <a:lnTo>
                    <a:pt x="1493" y="1026"/>
                  </a:lnTo>
                  <a:cubicBezTo>
                    <a:pt x="1493" y="794"/>
                    <a:pt x="1304" y="606"/>
                    <a:pt x="1073" y="606"/>
                  </a:cubicBezTo>
                  <a:cubicBezTo>
                    <a:pt x="842" y="606"/>
                    <a:pt x="654" y="794"/>
                    <a:pt x="654" y="1026"/>
                  </a:cubicBezTo>
                  <a:lnTo>
                    <a:pt x="654" y="1770"/>
                  </a:lnTo>
                  <a:close/>
                  <a:moveTo>
                    <a:pt x="588" y="1026"/>
                  </a:moveTo>
                  <a:lnTo>
                    <a:pt x="588" y="1603"/>
                  </a:lnTo>
                  <a:lnTo>
                    <a:pt x="272" y="1603"/>
                  </a:lnTo>
                  <a:lnTo>
                    <a:pt x="272" y="1082"/>
                  </a:lnTo>
                  <a:cubicBezTo>
                    <a:pt x="272" y="923"/>
                    <a:pt x="402" y="793"/>
                    <a:pt x="562" y="793"/>
                  </a:cubicBezTo>
                  <a:cubicBezTo>
                    <a:pt x="590" y="793"/>
                    <a:pt x="617" y="799"/>
                    <a:pt x="643" y="806"/>
                  </a:cubicBezTo>
                  <a:cubicBezTo>
                    <a:pt x="609" y="873"/>
                    <a:pt x="588" y="946"/>
                    <a:pt x="588" y="1026"/>
                  </a:cubicBezTo>
                  <a:close/>
                  <a:moveTo>
                    <a:pt x="1875" y="1603"/>
                  </a:moveTo>
                  <a:lnTo>
                    <a:pt x="1559" y="1603"/>
                  </a:lnTo>
                  <a:lnTo>
                    <a:pt x="1559" y="1026"/>
                  </a:lnTo>
                  <a:cubicBezTo>
                    <a:pt x="1559" y="946"/>
                    <a:pt x="1538" y="873"/>
                    <a:pt x="1504" y="806"/>
                  </a:cubicBezTo>
                  <a:cubicBezTo>
                    <a:pt x="1530" y="799"/>
                    <a:pt x="1557" y="793"/>
                    <a:pt x="1585" y="793"/>
                  </a:cubicBezTo>
                  <a:cubicBezTo>
                    <a:pt x="1745" y="793"/>
                    <a:pt x="1875" y="923"/>
                    <a:pt x="1875" y="1082"/>
                  </a:cubicBezTo>
                  <a:lnTo>
                    <a:pt x="1875" y="1603"/>
                  </a:lnTo>
                  <a:close/>
                  <a:moveTo>
                    <a:pt x="1073" y="0"/>
                  </a:moveTo>
                  <a:cubicBezTo>
                    <a:pt x="926" y="0"/>
                    <a:pt x="806" y="120"/>
                    <a:pt x="806" y="268"/>
                  </a:cubicBezTo>
                  <a:cubicBezTo>
                    <a:pt x="806" y="415"/>
                    <a:pt x="926" y="535"/>
                    <a:pt x="1073" y="535"/>
                  </a:cubicBezTo>
                  <a:cubicBezTo>
                    <a:pt x="1221" y="535"/>
                    <a:pt x="1341" y="415"/>
                    <a:pt x="1341" y="268"/>
                  </a:cubicBezTo>
                  <a:cubicBezTo>
                    <a:pt x="1341" y="120"/>
                    <a:pt x="1221" y="0"/>
                    <a:pt x="1073" y="0"/>
                  </a:cubicBezTo>
                  <a:close/>
                  <a:moveTo>
                    <a:pt x="200" y="895"/>
                  </a:moveTo>
                  <a:cubicBezTo>
                    <a:pt x="220" y="895"/>
                    <a:pt x="238" y="899"/>
                    <a:pt x="256" y="904"/>
                  </a:cubicBezTo>
                  <a:cubicBezTo>
                    <a:pt x="225" y="957"/>
                    <a:pt x="206" y="1017"/>
                    <a:pt x="206" y="1082"/>
                  </a:cubicBezTo>
                  <a:lnTo>
                    <a:pt x="206" y="1462"/>
                  </a:lnTo>
                  <a:lnTo>
                    <a:pt x="0" y="1462"/>
                  </a:lnTo>
                  <a:lnTo>
                    <a:pt x="0" y="1095"/>
                  </a:lnTo>
                  <a:cubicBezTo>
                    <a:pt x="0" y="985"/>
                    <a:pt x="90" y="895"/>
                    <a:pt x="200" y="895"/>
                  </a:cubicBezTo>
                  <a:close/>
                  <a:moveTo>
                    <a:pt x="561" y="362"/>
                  </a:moveTo>
                  <a:cubicBezTo>
                    <a:pt x="462" y="362"/>
                    <a:pt x="380" y="443"/>
                    <a:pt x="380" y="543"/>
                  </a:cubicBezTo>
                  <a:cubicBezTo>
                    <a:pt x="380" y="642"/>
                    <a:pt x="462" y="723"/>
                    <a:pt x="561" y="723"/>
                  </a:cubicBezTo>
                  <a:cubicBezTo>
                    <a:pt x="661" y="723"/>
                    <a:pt x="742" y="642"/>
                    <a:pt x="742" y="543"/>
                  </a:cubicBezTo>
                  <a:cubicBezTo>
                    <a:pt x="742" y="443"/>
                    <a:pt x="661" y="362"/>
                    <a:pt x="561" y="362"/>
                  </a:cubicBezTo>
                  <a:close/>
                  <a:moveTo>
                    <a:pt x="2147" y="1462"/>
                  </a:moveTo>
                  <a:lnTo>
                    <a:pt x="1941" y="1462"/>
                  </a:lnTo>
                  <a:lnTo>
                    <a:pt x="1941" y="1082"/>
                  </a:lnTo>
                  <a:cubicBezTo>
                    <a:pt x="1941" y="1017"/>
                    <a:pt x="1922" y="957"/>
                    <a:pt x="1891" y="904"/>
                  </a:cubicBezTo>
                  <a:cubicBezTo>
                    <a:pt x="1909" y="899"/>
                    <a:pt x="1928" y="895"/>
                    <a:pt x="1947" y="895"/>
                  </a:cubicBezTo>
                  <a:cubicBezTo>
                    <a:pt x="2057" y="895"/>
                    <a:pt x="2147" y="985"/>
                    <a:pt x="2147" y="1095"/>
                  </a:cubicBezTo>
                  <a:lnTo>
                    <a:pt x="2147" y="1462"/>
                  </a:lnTo>
                  <a:close/>
                  <a:moveTo>
                    <a:pt x="1586" y="362"/>
                  </a:moveTo>
                  <a:cubicBezTo>
                    <a:pt x="1486" y="362"/>
                    <a:pt x="1405" y="443"/>
                    <a:pt x="1405" y="543"/>
                  </a:cubicBezTo>
                  <a:cubicBezTo>
                    <a:pt x="1405" y="642"/>
                    <a:pt x="1486" y="723"/>
                    <a:pt x="1586" y="723"/>
                  </a:cubicBezTo>
                  <a:cubicBezTo>
                    <a:pt x="1686" y="723"/>
                    <a:pt x="1767" y="642"/>
                    <a:pt x="1767" y="543"/>
                  </a:cubicBezTo>
                  <a:cubicBezTo>
                    <a:pt x="1767" y="443"/>
                    <a:pt x="1685" y="362"/>
                    <a:pt x="1586" y="362"/>
                  </a:cubicBezTo>
                  <a:close/>
                  <a:moveTo>
                    <a:pt x="200" y="583"/>
                  </a:moveTo>
                  <a:cubicBezTo>
                    <a:pt x="133" y="583"/>
                    <a:pt x="78" y="637"/>
                    <a:pt x="78" y="704"/>
                  </a:cubicBezTo>
                  <a:cubicBezTo>
                    <a:pt x="78" y="771"/>
                    <a:pt x="133" y="826"/>
                    <a:pt x="200" y="826"/>
                  </a:cubicBezTo>
                  <a:cubicBezTo>
                    <a:pt x="267" y="826"/>
                    <a:pt x="321" y="771"/>
                    <a:pt x="321" y="704"/>
                  </a:cubicBezTo>
                  <a:cubicBezTo>
                    <a:pt x="321" y="637"/>
                    <a:pt x="267" y="583"/>
                    <a:pt x="200" y="583"/>
                  </a:cubicBezTo>
                  <a:close/>
                  <a:moveTo>
                    <a:pt x="1947" y="583"/>
                  </a:moveTo>
                  <a:cubicBezTo>
                    <a:pt x="1880" y="583"/>
                    <a:pt x="1826" y="637"/>
                    <a:pt x="1826" y="704"/>
                  </a:cubicBezTo>
                  <a:cubicBezTo>
                    <a:pt x="1826" y="771"/>
                    <a:pt x="1880" y="826"/>
                    <a:pt x="1947" y="826"/>
                  </a:cubicBezTo>
                  <a:cubicBezTo>
                    <a:pt x="2014" y="826"/>
                    <a:pt x="2069" y="771"/>
                    <a:pt x="2069" y="704"/>
                  </a:cubicBezTo>
                  <a:cubicBezTo>
                    <a:pt x="2069" y="637"/>
                    <a:pt x="2014" y="583"/>
                    <a:pt x="1947" y="5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52">
              <a:extLst>
                <a:ext uri="{FF2B5EF4-FFF2-40B4-BE49-F238E27FC236}">
                  <a16:creationId xmlns:a16="http://schemas.microsoft.com/office/drawing/2014/main" id="{C6038309-1711-4C1D-94F9-79B3F42FF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358" y="2358497"/>
              <a:ext cx="396271" cy="446088"/>
            </a:xfrm>
            <a:custGeom>
              <a:avLst/>
              <a:gdLst>
                <a:gd name="T0" fmla="*/ 1066 w 1913"/>
                <a:gd name="T1" fmla="*/ 1653 h 2156"/>
                <a:gd name="T2" fmla="*/ 752 w 1913"/>
                <a:gd name="T3" fmla="*/ 1843 h 2156"/>
                <a:gd name="T4" fmla="*/ 752 w 1913"/>
                <a:gd name="T5" fmla="*/ 1942 h 2156"/>
                <a:gd name="T6" fmla="*/ 1063 w 1913"/>
                <a:gd name="T7" fmla="*/ 2129 h 2156"/>
                <a:gd name="T8" fmla="*/ 1146 w 1913"/>
                <a:gd name="T9" fmla="*/ 2082 h 2156"/>
                <a:gd name="T10" fmla="*/ 1147 w 1913"/>
                <a:gd name="T11" fmla="*/ 1699 h 2156"/>
                <a:gd name="T12" fmla="*/ 1066 w 1913"/>
                <a:gd name="T13" fmla="*/ 1653 h 2156"/>
                <a:gd name="T14" fmla="*/ 850 w 1913"/>
                <a:gd name="T15" fmla="*/ 503 h 2156"/>
                <a:gd name="T16" fmla="*/ 1161 w 1913"/>
                <a:gd name="T17" fmla="*/ 316 h 2156"/>
                <a:gd name="T18" fmla="*/ 1161 w 1913"/>
                <a:gd name="T19" fmla="*/ 217 h 2156"/>
                <a:gd name="T20" fmla="*/ 847 w 1913"/>
                <a:gd name="T21" fmla="*/ 27 h 2156"/>
                <a:gd name="T22" fmla="*/ 766 w 1913"/>
                <a:gd name="T23" fmla="*/ 73 h 2156"/>
                <a:gd name="T24" fmla="*/ 767 w 1913"/>
                <a:gd name="T25" fmla="*/ 456 h 2156"/>
                <a:gd name="T26" fmla="*/ 850 w 1913"/>
                <a:gd name="T27" fmla="*/ 503 h 2156"/>
                <a:gd name="T28" fmla="*/ 1580 w 1913"/>
                <a:gd name="T29" fmla="*/ 353 h 2156"/>
                <a:gd name="T30" fmla="*/ 1433 w 1913"/>
                <a:gd name="T31" fmla="*/ 479 h 2156"/>
                <a:gd name="T32" fmla="*/ 1722 w 1913"/>
                <a:gd name="T33" fmla="*/ 1077 h 2156"/>
                <a:gd name="T34" fmla="*/ 1148 w 1913"/>
                <a:gd name="T35" fmla="*/ 1818 h 2156"/>
                <a:gd name="T36" fmla="*/ 1148 w 1913"/>
                <a:gd name="T37" fmla="*/ 2015 h 2156"/>
                <a:gd name="T38" fmla="*/ 1913 w 1913"/>
                <a:gd name="T39" fmla="*/ 1077 h 2156"/>
                <a:gd name="T40" fmla="*/ 1580 w 1913"/>
                <a:gd name="T41" fmla="*/ 353 h 2156"/>
                <a:gd name="T42" fmla="*/ 477 w 1913"/>
                <a:gd name="T43" fmla="*/ 1674 h 2156"/>
                <a:gd name="T44" fmla="*/ 191 w 1913"/>
                <a:gd name="T45" fmla="*/ 1077 h 2156"/>
                <a:gd name="T46" fmla="*/ 765 w 1913"/>
                <a:gd name="T47" fmla="*/ 337 h 2156"/>
                <a:gd name="T48" fmla="*/ 765 w 1913"/>
                <a:gd name="T49" fmla="*/ 140 h 2156"/>
                <a:gd name="T50" fmla="*/ 0 w 1913"/>
                <a:gd name="T51" fmla="*/ 1077 h 2156"/>
                <a:gd name="T52" fmla="*/ 324 w 1913"/>
                <a:gd name="T53" fmla="*/ 1795 h 2156"/>
                <a:gd name="T54" fmla="*/ 477 w 1913"/>
                <a:gd name="T55" fmla="*/ 1674 h 2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13" h="2156">
                  <a:moveTo>
                    <a:pt x="1066" y="1653"/>
                  </a:moveTo>
                  <a:lnTo>
                    <a:pt x="752" y="1843"/>
                  </a:lnTo>
                  <a:cubicBezTo>
                    <a:pt x="707" y="1871"/>
                    <a:pt x="707" y="1915"/>
                    <a:pt x="752" y="1942"/>
                  </a:cubicBezTo>
                  <a:lnTo>
                    <a:pt x="1063" y="2129"/>
                  </a:lnTo>
                  <a:cubicBezTo>
                    <a:pt x="1109" y="2156"/>
                    <a:pt x="1146" y="2135"/>
                    <a:pt x="1146" y="2082"/>
                  </a:cubicBezTo>
                  <a:lnTo>
                    <a:pt x="1147" y="1699"/>
                  </a:lnTo>
                  <a:cubicBezTo>
                    <a:pt x="1148" y="1647"/>
                    <a:pt x="1111" y="1626"/>
                    <a:pt x="1066" y="1653"/>
                  </a:cubicBezTo>
                  <a:close/>
                  <a:moveTo>
                    <a:pt x="850" y="503"/>
                  </a:moveTo>
                  <a:lnTo>
                    <a:pt x="1161" y="316"/>
                  </a:lnTo>
                  <a:cubicBezTo>
                    <a:pt x="1206" y="289"/>
                    <a:pt x="1206" y="245"/>
                    <a:pt x="1161" y="217"/>
                  </a:cubicBezTo>
                  <a:lnTo>
                    <a:pt x="847" y="27"/>
                  </a:lnTo>
                  <a:cubicBezTo>
                    <a:pt x="802" y="0"/>
                    <a:pt x="765" y="21"/>
                    <a:pt x="766" y="73"/>
                  </a:cubicBezTo>
                  <a:lnTo>
                    <a:pt x="767" y="456"/>
                  </a:lnTo>
                  <a:cubicBezTo>
                    <a:pt x="767" y="509"/>
                    <a:pt x="804" y="530"/>
                    <a:pt x="850" y="503"/>
                  </a:cubicBezTo>
                  <a:close/>
                  <a:moveTo>
                    <a:pt x="1580" y="353"/>
                  </a:moveTo>
                  <a:cubicBezTo>
                    <a:pt x="1483" y="265"/>
                    <a:pt x="1339" y="408"/>
                    <a:pt x="1433" y="479"/>
                  </a:cubicBezTo>
                  <a:cubicBezTo>
                    <a:pt x="1609" y="619"/>
                    <a:pt x="1722" y="835"/>
                    <a:pt x="1722" y="1077"/>
                  </a:cubicBezTo>
                  <a:cubicBezTo>
                    <a:pt x="1722" y="1434"/>
                    <a:pt x="1478" y="1733"/>
                    <a:pt x="1148" y="1818"/>
                  </a:cubicBezTo>
                  <a:lnTo>
                    <a:pt x="1148" y="2015"/>
                  </a:lnTo>
                  <a:cubicBezTo>
                    <a:pt x="1584" y="1926"/>
                    <a:pt x="1913" y="1540"/>
                    <a:pt x="1913" y="1077"/>
                  </a:cubicBezTo>
                  <a:cubicBezTo>
                    <a:pt x="1913" y="788"/>
                    <a:pt x="1784" y="528"/>
                    <a:pt x="1580" y="353"/>
                  </a:cubicBezTo>
                  <a:close/>
                  <a:moveTo>
                    <a:pt x="477" y="1674"/>
                  </a:moveTo>
                  <a:cubicBezTo>
                    <a:pt x="303" y="1534"/>
                    <a:pt x="191" y="1319"/>
                    <a:pt x="191" y="1077"/>
                  </a:cubicBezTo>
                  <a:cubicBezTo>
                    <a:pt x="191" y="721"/>
                    <a:pt x="435" y="422"/>
                    <a:pt x="765" y="337"/>
                  </a:cubicBezTo>
                  <a:lnTo>
                    <a:pt x="765" y="140"/>
                  </a:lnTo>
                  <a:cubicBezTo>
                    <a:pt x="329" y="229"/>
                    <a:pt x="0" y="615"/>
                    <a:pt x="0" y="1077"/>
                  </a:cubicBezTo>
                  <a:cubicBezTo>
                    <a:pt x="0" y="1363"/>
                    <a:pt x="126" y="1620"/>
                    <a:pt x="324" y="1795"/>
                  </a:cubicBezTo>
                  <a:cubicBezTo>
                    <a:pt x="478" y="1938"/>
                    <a:pt x="574" y="1747"/>
                    <a:pt x="477" y="16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6EEA6190-5EB3-4F4F-8C8D-B8326745F6CD}"/>
                </a:ext>
              </a:extLst>
            </p:cNvPr>
            <p:cNvGrpSpPr/>
            <p:nvPr/>
          </p:nvGrpSpPr>
          <p:grpSpPr>
            <a:xfrm>
              <a:off x="5134315" y="2426989"/>
              <a:ext cx="379408" cy="338923"/>
              <a:chOff x="9875838" y="6348413"/>
              <a:chExt cx="520700" cy="465138"/>
            </a:xfrm>
            <a:solidFill>
              <a:schemeClr val="bg1"/>
            </a:solidFill>
          </p:grpSpPr>
          <p:sp>
            <p:nvSpPr>
              <p:cNvPr id="90" name="Freeform 241">
                <a:extLst>
                  <a:ext uri="{FF2B5EF4-FFF2-40B4-BE49-F238E27FC236}">
                    <a16:creationId xmlns:a16="http://schemas.microsoft.com/office/drawing/2014/main" id="{D987EE2F-27BF-4095-908F-6636DF7EA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0601" y="6497638"/>
                <a:ext cx="247650" cy="304800"/>
              </a:xfrm>
              <a:custGeom>
                <a:avLst/>
                <a:gdLst>
                  <a:gd name="T0" fmla="*/ 0 w 1266"/>
                  <a:gd name="T1" fmla="*/ 0 h 1568"/>
                  <a:gd name="T2" fmla="*/ 115 w 1266"/>
                  <a:gd name="T3" fmla="*/ 144 h 1568"/>
                  <a:gd name="T4" fmla="*/ 1266 w 1266"/>
                  <a:gd name="T5" fmla="*/ 1568 h 1568"/>
                  <a:gd name="T6" fmla="*/ 790 w 1266"/>
                  <a:gd name="T7" fmla="*/ 0 h 1568"/>
                  <a:gd name="T8" fmla="*/ 0 w 1266"/>
                  <a:gd name="T9" fmla="*/ 0 h 1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6" h="1568">
                    <a:moveTo>
                      <a:pt x="0" y="0"/>
                    </a:moveTo>
                    <a:lnTo>
                      <a:pt x="115" y="144"/>
                    </a:lnTo>
                    <a:lnTo>
                      <a:pt x="1266" y="1568"/>
                    </a:lnTo>
                    <a:lnTo>
                      <a:pt x="79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1" name="Line 242">
                <a:extLst>
                  <a:ext uri="{FF2B5EF4-FFF2-40B4-BE49-F238E27FC236}">
                    <a16:creationId xmlns:a16="http://schemas.microsoft.com/office/drawing/2014/main" id="{6AE2487E-EC02-4067-AF71-8AE1292FB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09226" y="63484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2" name="Freeform 243">
                <a:extLst>
                  <a:ext uri="{FF2B5EF4-FFF2-40B4-BE49-F238E27FC236}">
                    <a16:creationId xmlns:a16="http://schemas.microsoft.com/office/drawing/2014/main" id="{6FBD3DFD-B0A3-49C5-89CA-9BEC0E550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5713" y="6497638"/>
                <a:ext cx="246063" cy="304800"/>
              </a:xfrm>
              <a:custGeom>
                <a:avLst/>
                <a:gdLst>
                  <a:gd name="T0" fmla="*/ 0 w 1264"/>
                  <a:gd name="T1" fmla="*/ 1564 h 1564"/>
                  <a:gd name="T2" fmla="*/ 1148 w 1264"/>
                  <a:gd name="T3" fmla="*/ 144 h 1564"/>
                  <a:gd name="T4" fmla="*/ 1264 w 1264"/>
                  <a:gd name="T5" fmla="*/ 0 h 1564"/>
                  <a:gd name="T6" fmla="*/ 518 w 1264"/>
                  <a:gd name="T7" fmla="*/ 0 h 1564"/>
                  <a:gd name="T8" fmla="*/ 0 w 1264"/>
                  <a:gd name="T9" fmla="*/ 1564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64" h="1564">
                    <a:moveTo>
                      <a:pt x="0" y="1564"/>
                    </a:moveTo>
                    <a:lnTo>
                      <a:pt x="1148" y="144"/>
                    </a:lnTo>
                    <a:lnTo>
                      <a:pt x="1264" y="0"/>
                    </a:lnTo>
                    <a:lnTo>
                      <a:pt x="518" y="0"/>
                    </a:lnTo>
                    <a:lnTo>
                      <a:pt x="0" y="156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3" name="Freeform 244">
                <a:extLst>
                  <a:ext uri="{FF2B5EF4-FFF2-40B4-BE49-F238E27FC236}">
                    <a16:creationId xmlns:a16="http://schemas.microsoft.com/office/drawing/2014/main" id="{67BC783A-C49A-49C7-B9C2-1FB0A4455F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64912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4" name="Freeform 245">
                <a:extLst>
                  <a:ext uri="{FF2B5EF4-FFF2-40B4-BE49-F238E27FC236}">
                    <a16:creationId xmlns:a16="http://schemas.microsoft.com/office/drawing/2014/main" id="{09826728-B210-4FF6-A3E9-7D55721E6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2538" y="6348413"/>
                <a:ext cx="161925" cy="133350"/>
              </a:xfrm>
              <a:custGeom>
                <a:avLst/>
                <a:gdLst>
                  <a:gd name="T0" fmla="*/ 827 w 827"/>
                  <a:gd name="T1" fmla="*/ 0 h 680"/>
                  <a:gd name="T2" fmla="*/ 0 w 827"/>
                  <a:gd name="T3" fmla="*/ 0 h 680"/>
                  <a:gd name="T4" fmla="*/ 509 w 827"/>
                  <a:gd name="T5" fmla="*/ 680 h 680"/>
                  <a:gd name="T6" fmla="*/ 827 w 827"/>
                  <a:gd name="T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680">
                    <a:moveTo>
                      <a:pt x="827" y="0"/>
                    </a:moveTo>
                    <a:lnTo>
                      <a:pt x="0" y="0"/>
                    </a:lnTo>
                    <a:lnTo>
                      <a:pt x="509" y="680"/>
                    </a:lnTo>
                    <a:lnTo>
                      <a:pt x="8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5" name="Freeform 246">
                <a:extLst>
                  <a:ext uri="{FF2B5EF4-FFF2-40B4-BE49-F238E27FC236}">
                    <a16:creationId xmlns:a16="http://schemas.microsoft.com/office/drawing/2014/main" id="{4A3B75A6-21DE-436D-AD54-12A7530C7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80601" y="6353175"/>
                <a:ext cx="149225" cy="131763"/>
              </a:xfrm>
              <a:custGeom>
                <a:avLst/>
                <a:gdLst>
                  <a:gd name="T0" fmla="*/ 411 w 769"/>
                  <a:gd name="T1" fmla="*/ 0 h 675"/>
                  <a:gd name="T2" fmla="*/ 0 w 769"/>
                  <a:gd name="T3" fmla="*/ 675 h 675"/>
                  <a:gd name="T4" fmla="*/ 769 w 769"/>
                  <a:gd name="T5" fmla="*/ 675 h 675"/>
                  <a:gd name="T6" fmla="*/ 411 w 769"/>
                  <a:gd name="T7" fmla="*/ 0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9" h="675">
                    <a:moveTo>
                      <a:pt x="411" y="0"/>
                    </a:moveTo>
                    <a:lnTo>
                      <a:pt x="0" y="675"/>
                    </a:lnTo>
                    <a:lnTo>
                      <a:pt x="769" y="675"/>
                    </a:lnTo>
                    <a:lnTo>
                      <a:pt x="4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6" name="Freeform 247">
                <a:extLst>
                  <a:ext uri="{FF2B5EF4-FFF2-40B4-BE49-F238E27FC236}">
                    <a16:creationId xmlns:a16="http://schemas.microsoft.com/office/drawing/2014/main" id="{15DDC732-E1C6-4634-BA45-6C6B9BCF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0488" y="6353175"/>
                <a:ext cx="142875" cy="131763"/>
              </a:xfrm>
              <a:custGeom>
                <a:avLst/>
                <a:gdLst>
                  <a:gd name="T0" fmla="*/ 726 w 726"/>
                  <a:gd name="T1" fmla="*/ 675 h 675"/>
                  <a:gd name="T2" fmla="*/ 316 w 726"/>
                  <a:gd name="T3" fmla="*/ 0 h 675"/>
                  <a:gd name="T4" fmla="*/ 0 w 726"/>
                  <a:gd name="T5" fmla="*/ 675 h 675"/>
                  <a:gd name="T6" fmla="*/ 726 w 726"/>
                  <a:gd name="T7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6" h="675">
                    <a:moveTo>
                      <a:pt x="726" y="675"/>
                    </a:moveTo>
                    <a:lnTo>
                      <a:pt x="316" y="0"/>
                    </a:lnTo>
                    <a:lnTo>
                      <a:pt x="0" y="675"/>
                    </a:lnTo>
                    <a:lnTo>
                      <a:pt x="726" y="6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7" name="Freeform 248">
                <a:extLst>
                  <a:ext uri="{FF2B5EF4-FFF2-40B4-BE49-F238E27FC236}">
                    <a16:creationId xmlns:a16="http://schemas.microsoft.com/office/drawing/2014/main" id="{FA7893A7-3E1C-4BD4-9881-B0569457F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64912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Freeform 249">
                <a:extLst>
                  <a:ext uri="{FF2B5EF4-FFF2-40B4-BE49-F238E27FC236}">
                    <a16:creationId xmlns:a16="http://schemas.microsoft.com/office/drawing/2014/main" id="{56D0BDE5-0FBB-41AE-BBC2-7797B74ED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9501" y="6348413"/>
                <a:ext cx="160338" cy="133350"/>
              </a:xfrm>
              <a:custGeom>
                <a:avLst/>
                <a:gdLst>
                  <a:gd name="T0" fmla="*/ 827 w 827"/>
                  <a:gd name="T1" fmla="*/ 0 h 680"/>
                  <a:gd name="T2" fmla="*/ 0 w 827"/>
                  <a:gd name="T3" fmla="*/ 0 h 680"/>
                  <a:gd name="T4" fmla="*/ 361 w 827"/>
                  <a:gd name="T5" fmla="*/ 680 h 680"/>
                  <a:gd name="T6" fmla="*/ 827 w 827"/>
                  <a:gd name="T7" fmla="*/ 0 h 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27" h="680">
                    <a:moveTo>
                      <a:pt x="827" y="0"/>
                    </a:moveTo>
                    <a:lnTo>
                      <a:pt x="0" y="0"/>
                    </a:lnTo>
                    <a:lnTo>
                      <a:pt x="361" y="680"/>
                    </a:lnTo>
                    <a:lnTo>
                      <a:pt x="82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Freeform 250">
                <a:extLst>
                  <a:ext uri="{FF2B5EF4-FFF2-40B4-BE49-F238E27FC236}">
                    <a16:creationId xmlns:a16="http://schemas.microsoft.com/office/drawing/2014/main" id="{D55D8889-B25B-4D85-94E1-FCFC205E4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8876" y="6357938"/>
                <a:ext cx="184150" cy="127000"/>
              </a:xfrm>
              <a:custGeom>
                <a:avLst/>
                <a:gdLst>
                  <a:gd name="T0" fmla="*/ 449 w 940"/>
                  <a:gd name="T1" fmla="*/ 0 h 656"/>
                  <a:gd name="T2" fmla="*/ 0 w 940"/>
                  <a:gd name="T3" fmla="*/ 656 h 656"/>
                  <a:gd name="T4" fmla="*/ 940 w 940"/>
                  <a:gd name="T5" fmla="*/ 656 h 656"/>
                  <a:gd name="T6" fmla="*/ 449 w 940"/>
                  <a:gd name="T7" fmla="*/ 0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40" h="656">
                    <a:moveTo>
                      <a:pt x="449" y="0"/>
                    </a:moveTo>
                    <a:lnTo>
                      <a:pt x="0" y="656"/>
                    </a:lnTo>
                    <a:lnTo>
                      <a:pt x="940" y="656"/>
                    </a:lnTo>
                    <a:lnTo>
                      <a:pt x="44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Freeform 251">
                <a:extLst>
                  <a:ext uri="{FF2B5EF4-FFF2-40B4-BE49-F238E27FC236}">
                    <a16:creationId xmlns:a16="http://schemas.microsoft.com/office/drawing/2014/main" id="{1309B64F-1C29-473B-BDA8-4D4AFF7CEB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75838" y="6348413"/>
                <a:ext cx="520700" cy="465138"/>
              </a:xfrm>
              <a:custGeom>
                <a:avLst/>
                <a:gdLst>
                  <a:gd name="T0" fmla="*/ 1333 w 2663"/>
                  <a:gd name="T1" fmla="*/ 2296 h 2378"/>
                  <a:gd name="T2" fmla="*/ 866 w 2663"/>
                  <a:gd name="T3" fmla="*/ 759 h 2378"/>
                  <a:gd name="T4" fmla="*/ 1842 w 2663"/>
                  <a:gd name="T5" fmla="*/ 759 h 2378"/>
                  <a:gd name="T6" fmla="*/ 1333 w 2663"/>
                  <a:gd name="T7" fmla="*/ 2296 h 2378"/>
                  <a:gd name="T8" fmla="*/ 1332 w 2663"/>
                  <a:gd name="T9" fmla="*/ 45 h 2378"/>
                  <a:gd name="T10" fmla="*/ 1823 w 2663"/>
                  <a:gd name="T11" fmla="*/ 701 h 2378"/>
                  <a:gd name="T12" fmla="*/ 883 w 2663"/>
                  <a:gd name="T13" fmla="*/ 701 h 2378"/>
                  <a:gd name="T14" fmla="*/ 1332 w 2663"/>
                  <a:gd name="T15" fmla="*/ 45 h 2378"/>
                  <a:gd name="T16" fmla="*/ 2663 w 2663"/>
                  <a:gd name="T17" fmla="*/ 730 h 2378"/>
                  <a:gd name="T18" fmla="*/ 2663 w 2663"/>
                  <a:gd name="T19" fmla="*/ 730 h 2378"/>
                  <a:gd name="T20" fmla="*/ 2645 w 2663"/>
                  <a:gd name="T21" fmla="*/ 701 h 2378"/>
                  <a:gd name="T22" fmla="*/ 1919 w 2663"/>
                  <a:gd name="T23" fmla="*/ 701 h 2378"/>
                  <a:gd name="T24" fmla="*/ 2235 w 2663"/>
                  <a:gd name="T25" fmla="*/ 26 h 2378"/>
                  <a:gd name="T26" fmla="*/ 2219 w 2663"/>
                  <a:gd name="T27" fmla="*/ 0 h 2378"/>
                  <a:gd name="T28" fmla="*/ 2219 w 2663"/>
                  <a:gd name="T29" fmla="*/ 0 h 2378"/>
                  <a:gd name="T30" fmla="*/ 2191 w 2663"/>
                  <a:gd name="T31" fmla="*/ 0 h 2378"/>
                  <a:gd name="T32" fmla="*/ 1873 w 2663"/>
                  <a:gd name="T33" fmla="*/ 680 h 2378"/>
                  <a:gd name="T34" fmla="*/ 1364 w 2663"/>
                  <a:gd name="T35" fmla="*/ 0 h 2378"/>
                  <a:gd name="T36" fmla="*/ 1300 w 2663"/>
                  <a:gd name="T37" fmla="*/ 0 h 2378"/>
                  <a:gd name="T38" fmla="*/ 834 w 2663"/>
                  <a:gd name="T39" fmla="*/ 680 h 2378"/>
                  <a:gd name="T40" fmla="*/ 473 w 2663"/>
                  <a:gd name="T41" fmla="*/ 0 h 2378"/>
                  <a:gd name="T42" fmla="*/ 444 w 2663"/>
                  <a:gd name="T43" fmla="*/ 0 h 2378"/>
                  <a:gd name="T44" fmla="*/ 429 w 2663"/>
                  <a:gd name="T45" fmla="*/ 26 h 2378"/>
                  <a:gd name="T46" fmla="*/ 787 w 2663"/>
                  <a:gd name="T47" fmla="*/ 701 h 2378"/>
                  <a:gd name="T48" fmla="*/ 18 w 2663"/>
                  <a:gd name="T49" fmla="*/ 701 h 2378"/>
                  <a:gd name="T50" fmla="*/ 0 w 2663"/>
                  <a:gd name="T51" fmla="*/ 730 h 2378"/>
                  <a:gd name="T52" fmla="*/ 24 w 2663"/>
                  <a:gd name="T53" fmla="*/ 759 h 2378"/>
                  <a:gd name="T54" fmla="*/ 814 w 2663"/>
                  <a:gd name="T55" fmla="*/ 759 h 2378"/>
                  <a:gd name="T56" fmla="*/ 1290 w 2663"/>
                  <a:gd name="T57" fmla="*/ 2327 h 2378"/>
                  <a:gd name="T58" fmla="*/ 1332 w 2663"/>
                  <a:gd name="T59" fmla="*/ 2378 h 2378"/>
                  <a:gd name="T60" fmla="*/ 1376 w 2663"/>
                  <a:gd name="T61" fmla="*/ 2323 h 2378"/>
                  <a:gd name="T62" fmla="*/ 1894 w 2663"/>
                  <a:gd name="T63" fmla="*/ 759 h 2378"/>
                  <a:gd name="T64" fmla="*/ 2640 w 2663"/>
                  <a:gd name="T65" fmla="*/ 759 h 2378"/>
                  <a:gd name="T66" fmla="*/ 2663 w 2663"/>
                  <a:gd name="T67" fmla="*/ 730 h 2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3" h="2378">
                    <a:moveTo>
                      <a:pt x="1333" y="2296"/>
                    </a:moveTo>
                    <a:lnTo>
                      <a:pt x="866" y="759"/>
                    </a:lnTo>
                    <a:lnTo>
                      <a:pt x="1842" y="759"/>
                    </a:lnTo>
                    <a:lnTo>
                      <a:pt x="1333" y="2296"/>
                    </a:lnTo>
                    <a:close/>
                    <a:moveTo>
                      <a:pt x="1332" y="45"/>
                    </a:moveTo>
                    <a:lnTo>
                      <a:pt x="1823" y="701"/>
                    </a:lnTo>
                    <a:lnTo>
                      <a:pt x="883" y="701"/>
                    </a:lnTo>
                    <a:lnTo>
                      <a:pt x="1332" y="45"/>
                    </a:lnTo>
                    <a:close/>
                    <a:moveTo>
                      <a:pt x="2663" y="730"/>
                    </a:moveTo>
                    <a:lnTo>
                      <a:pt x="2663" y="730"/>
                    </a:lnTo>
                    <a:lnTo>
                      <a:pt x="2645" y="701"/>
                    </a:lnTo>
                    <a:lnTo>
                      <a:pt x="1919" y="701"/>
                    </a:lnTo>
                    <a:lnTo>
                      <a:pt x="2235" y="26"/>
                    </a:lnTo>
                    <a:lnTo>
                      <a:pt x="2219" y="0"/>
                    </a:lnTo>
                    <a:lnTo>
                      <a:pt x="2219" y="0"/>
                    </a:lnTo>
                    <a:lnTo>
                      <a:pt x="2191" y="0"/>
                    </a:lnTo>
                    <a:lnTo>
                      <a:pt x="1873" y="680"/>
                    </a:lnTo>
                    <a:lnTo>
                      <a:pt x="1364" y="0"/>
                    </a:lnTo>
                    <a:lnTo>
                      <a:pt x="1300" y="0"/>
                    </a:lnTo>
                    <a:lnTo>
                      <a:pt x="834" y="680"/>
                    </a:lnTo>
                    <a:lnTo>
                      <a:pt x="473" y="0"/>
                    </a:lnTo>
                    <a:lnTo>
                      <a:pt x="444" y="0"/>
                    </a:lnTo>
                    <a:lnTo>
                      <a:pt x="429" y="26"/>
                    </a:lnTo>
                    <a:lnTo>
                      <a:pt x="787" y="701"/>
                    </a:lnTo>
                    <a:lnTo>
                      <a:pt x="18" y="701"/>
                    </a:lnTo>
                    <a:lnTo>
                      <a:pt x="0" y="730"/>
                    </a:lnTo>
                    <a:lnTo>
                      <a:pt x="24" y="759"/>
                    </a:lnTo>
                    <a:lnTo>
                      <a:pt x="814" y="759"/>
                    </a:lnTo>
                    <a:lnTo>
                      <a:pt x="1290" y="2327"/>
                    </a:lnTo>
                    <a:lnTo>
                      <a:pt x="1332" y="2378"/>
                    </a:lnTo>
                    <a:lnTo>
                      <a:pt x="1376" y="2323"/>
                    </a:lnTo>
                    <a:lnTo>
                      <a:pt x="1894" y="759"/>
                    </a:lnTo>
                    <a:lnTo>
                      <a:pt x="2640" y="759"/>
                    </a:lnTo>
                    <a:lnTo>
                      <a:pt x="2663" y="7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Freeform 252">
                <a:extLst>
                  <a:ext uri="{FF2B5EF4-FFF2-40B4-BE49-F238E27FC236}">
                    <a16:creationId xmlns:a16="http://schemas.microsoft.com/office/drawing/2014/main" id="{46DACA21-A508-4ED1-809D-325D3C501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45701" y="6497638"/>
                <a:ext cx="190500" cy="315913"/>
              </a:xfrm>
              <a:custGeom>
                <a:avLst/>
                <a:gdLst>
                  <a:gd name="T0" fmla="*/ 467 w 976"/>
                  <a:gd name="T1" fmla="*/ 1619 h 1619"/>
                  <a:gd name="T2" fmla="*/ 976 w 976"/>
                  <a:gd name="T3" fmla="*/ 0 h 1619"/>
                  <a:gd name="T4" fmla="*/ 0 w 976"/>
                  <a:gd name="T5" fmla="*/ 0 h 1619"/>
                  <a:gd name="T6" fmla="*/ 467 w 976"/>
                  <a:gd name="T7" fmla="*/ 1619 h 1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76" h="1619">
                    <a:moveTo>
                      <a:pt x="467" y="1619"/>
                    </a:moveTo>
                    <a:lnTo>
                      <a:pt x="976" y="0"/>
                    </a:lnTo>
                    <a:lnTo>
                      <a:pt x="0" y="0"/>
                    </a:lnTo>
                    <a:lnTo>
                      <a:pt x="467" y="16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1EABF07E-6AE5-44F5-B852-68E6F9C4B9BD}"/>
                </a:ext>
              </a:extLst>
            </p:cNvPr>
            <p:cNvGrpSpPr/>
            <p:nvPr/>
          </p:nvGrpSpPr>
          <p:grpSpPr>
            <a:xfrm>
              <a:off x="3211549" y="2452449"/>
              <a:ext cx="311062" cy="304841"/>
              <a:chOff x="4446588" y="6315075"/>
              <a:chExt cx="555625" cy="544513"/>
            </a:xfrm>
            <a:solidFill>
              <a:schemeClr val="bg1"/>
            </a:solidFill>
          </p:grpSpPr>
          <p:sp>
            <p:nvSpPr>
              <p:cNvPr id="103" name="Oval 223">
                <a:extLst>
                  <a:ext uri="{FF2B5EF4-FFF2-40B4-BE49-F238E27FC236}">
                    <a16:creationId xmlns:a16="http://schemas.microsoft.com/office/drawing/2014/main" id="{E908C435-5B13-4107-BFDB-FC7AE8AD1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7588" y="6354763"/>
                <a:ext cx="104775" cy="1047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4" name="Freeform 224">
                <a:extLst>
                  <a:ext uri="{FF2B5EF4-FFF2-40B4-BE49-F238E27FC236}">
                    <a16:creationId xmlns:a16="http://schemas.microsoft.com/office/drawing/2014/main" id="{E55376AF-84FD-4BF0-9589-FA0150DAC5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46588" y="6315075"/>
                <a:ext cx="555625" cy="544513"/>
              </a:xfrm>
              <a:custGeom>
                <a:avLst/>
                <a:gdLst>
                  <a:gd name="T0" fmla="*/ 2415 w 2846"/>
                  <a:gd name="T1" fmla="*/ 685 h 2786"/>
                  <a:gd name="T2" fmla="*/ 2401 w 2846"/>
                  <a:gd name="T3" fmla="*/ 698 h 2786"/>
                  <a:gd name="T4" fmla="*/ 2272 w 2846"/>
                  <a:gd name="T5" fmla="*/ 941 h 2786"/>
                  <a:gd name="T6" fmla="*/ 2283 w 2846"/>
                  <a:gd name="T7" fmla="*/ 754 h 2786"/>
                  <a:gd name="T8" fmla="*/ 2239 w 2846"/>
                  <a:gd name="T9" fmla="*/ 760 h 2786"/>
                  <a:gd name="T10" fmla="*/ 2154 w 2846"/>
                  <a:gd name="T11" fmla="*/ 753 h 2786"/>
                  <a:gd name="T12" fmla="*/ 2167 w 2846"/>
                  <a:gd name="T13" fmla="*/ 943 h 2786"/>
                  <a:gd name="T14" fmla="*/ 2025 w 2846"/>
                  <a:gd name="T15" fmla="*/ 684 h 2786"/>
                  <a:gd name="T16" fmla="*/ 1878 w 2846"/>
                  <a:gd name="T17" fmla="*/ 942 h 2786"/>
                  <a:gd name="T18" fmla="*/ 2226 w 2846"/>
                  <a:gd name="T19" fmla="*/ 145 h 2786"/>
                  <a:gd name="T20" fmla="*/ 2558 w 2846"/>
                  <a:gd name="T21" fmla="*/ 959 h 2786"/>
                  <a:gd name="T22" fmla="*/ 1120 w 2846"/>
                  <a:gd name="T23" fmla="*/ 1540 h 2786"/>
                  <a:gd name="T24" fmla="*/ 1143 w 2846"/>
                  <a:gd name="T25" fmla="*/ 1146 h 2786"/>
                  <a:gd name="T26" fmla="*/ 1101 w 2846"/>
                  <a:gd name="T27" fmla="*/ 990 h 2786"/>
                  <a:gd name="T28" fmla="*/ 804 w 2846"/>
                  <a:gd name="T29" fmla="*/ 783 h 2786"/>
                  <a:gd name="T30" fmla="*/ 543 w 2846"/>
                  <a:gd name="T31" fmla="*/ 904 h 2786"/>
                  <a:gd name="T32" fmla="*/ 483 w 2846"/>
                  <a:gd name="T33" fmla="*/ 1047 h 2786"/>
                  <a:gd name="T34" fmla="*/ 372 w 2846"/>
                  <a:gd name="T35" fmla="*/ 1534 h 2786"/>
                  <a:gd name="T36" fmla="*/ 382 w 2846"/>
                  <a:gd name="T37" fmla="*/ 1546 h 2786"/>
                  <a:gd name="T38" fmla="*/ 384 w 2846"/>
                  <a:gd name="T39" fmla="*/ 1591 h 2786"/>
                  <a:gd name="T40" fmla="*/ 383 w 2846"/>
                  <a:gd name="T41" fmla="*/ 1606 h 2786"/>
                  <a:gd name="T42" fmla="*/ 374 w 2846"/>
                  <a:gd name="T43" fmla="*/ 1762 h 2786"/>
                  <a:gd name="T44" fmla="*/ 788 w 2846"/>
                  <a:gd name="T45" fmla="*/ 716 h 2786"/>
                  <a:gd name="T46" fmla="*/ 1204 w 2846"/>
                  <a:gd name="T47" fmla="*/ 1761 h 2786"/>
                  <a:gd name="T48" fmla="*/ 908 w 2846"/>
                  <a:gd name="T49" fmla="*/ 1627 h 2786"/>
                  <a:gd name="T50" fmla="*/ 799 w 2846"/>
                  <a:gd name="T51" fmla="*/ 1820 h 2786"/>
                  <a:gd name="T52" fmla="*/ 799 w 2846"/>
                  <a:gd name="T53" fmla="*/ 1820 h 2786"/>
                  <a:gd name="T54" fmla="*/ 799 w 2846"/>
                  <a:gd name="T55" fmla="*/ 1820 h 2786"/>
                  <a:gd name="T56" fmla="*/ 690 w 2846"/>
                  <a:gd name="T57" fmla="*/ 1627 h 2786"/>
                  <a:gd name="T58" fmla="*/ 629 w 2846"/>
                  <a:gd name="T59" fmla="*/ 1490 h 2786"/>
                  <a:gd name="T60" fmla="*/ 969 w 2846"/>
                  <a:gd name="T61" fmla="*/ 1490 h 2786"/>
                  <a:gd name="T62" fmla="*/ 1684 w 2846"/>
                  <a:gd name="T63" fmla="*/ 1916 h 2786"/>
                  <a:gd name="T64" fmla="*/ 2089 w 2846"/>
                  <a:gd name="T65" fmla="*/ 2507 h 2786"/>
                  <a:gd name="T66" fmla="*/ 1976 w 2846"/>
                  <a:gd name="T67" fmla="*/ 2314 h 2786"/>
                  <a:gd name="T68" fmla="*/ 1958 w 2846"/>
                  <a:gd name="T69" fmla="*/ 2328 h 2786"/>
                  <a:gd name="T70" fmla="*/ 1858 w 2846"/>
                  <a:gd name="T71" fmla="*/ 2403 h 2786"/>
                  <a:gd name="T72" fmla="*/ 1873 w 2846"/>
                  <a:gd name="T73" fmla="*/ 2365 h 2786"/>
                  <a:gd name="T74" fmla="*/ 1836 w 2846"/>
                  <a:gd name="T75" fmla="*/ 2368 h 2786"/>
                  <a:gd name="T76" fmla="*/ 1811 w 2846"/>
                  <a:gd name="T77" fmla="*/ 2403 h 2786"/>
                  <a:gd name="T78" fmla="*/ 1701 w 2846"/>
                  <a:gd name="T79" fmla="*/ 2323 h 2786"/>
                  <a:gd name="T80" fmla="*/ 1687 w 2846"/>
                  <a:gd name="T81" fmla="*/ 2313 h 2786"/>
                  <a:gd name="T82" fmla="*/ 1505 w 2846"/>
                  <a:gd name="T83" fmla="*/ 2398 h 2786"/>
                  <a:gd name="T84" fmla="*/ 2226 w 2846"/>
                  <a:gd name="T85" fmla="*/ 0 h 2786"/>
                  <a:gd name="T86" fmla="*/ 1634 w 2846"/>
                  <a:gd name="T87" fmla="*/ 802 h 2786"/>
                  <a:gd name="T88" fmla="*/ 788 w 2846"/>
                  <a:gd name="T89" fmla="*/ 533 h 2786"/>
                  <a:gd name="T90" fmla="*/ 788 w 2846"/>
                  <a:gd name="T91" fmla="*/ 2111 h 2786"/>
                  <a:gd name="T92" fmla="*/ 1429 w 2846"/>
                  <a:gd name="T93" fmla="*/ 2002 h 2786"/>
                  <a:gd name="T94" fmla="*/ 2033 w 2846"/>
                  <a:gd name="T95" fmla="*/ 2677 h 2786"/>
                  <a:gd name="T96" fmla="*/ 1637 w 2846"/>
                  <a:gd name="T97" fmla="*/ 1816 h 2786"/>
                  <a:gd name="T98" fmla="*/ 1426 w 2846"/>
                  <a:gd name="T99" fmla="*/ 1786 h 2786"/>
                  <a:gd name="T100" fmla="*/ 1531 w 2846"/>
                  <a:gd name="T101" fmla="*/ 1056 h 2786"/>
                  <a:gd name="T102" fmla="*/ 2226 w 2846"/>
                  <a:gd name="T103" fmla="*/ 1239 h 2786"/>
                  <a:gd name="T104" fmla="*/ 2226 w 2846"/>
                  <a:gd name="T105" fmla="*/ 0 h 2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46" h="2786">
                    <a:moveTo>
                      <a:pt x="2558" y="959"/>
                    </a:moveTo>
                    <a:cubicBezTo>
                      <a:pt x="2523" y="770"/>
                      <a:pt x="2439" y="701"/>
                      <a:pt x="2415" y="685"/>
                    </a:cubicBezTo>
                    <a:cubicBezTo>
                      <a:pt x="2413" y="687"/>
                      <a:pt x="2411" y="689"/>
                      <a:pt x="2408" y="691"/>
                    </a:cubicBezTo>
                    <a:cubicBezTo>
                      <a:pt x="2406" y="693"/>
                      <a:pt x="2403" y="695"/>
                      <a:pt x="2401" y="698"/>
                    </a:cubicBezTo>
                    <a:cubicBezTo>
                      <a:pt x="2396" y="702"/>
                      <a:pt x="2390" y="706"/>
                      <a:pt x="2385" y="709"/>
                    </a:cubicBezTo>
                    <a:lnTo>
                      <a:pt x="2272" y="941"/>
                    </a:lnTo>
                    <a:lnTo>
                      <a:pt x="2250" y="807"/>
                    </a:lnTo>
                    <a:lnTo>
                      <a:pt x="2283" y="754"/>
                    </a:lnTo>
                    <a:cubicBezTo>
                      <a:pt x="2279" y="755"/>
                      <a:pt x="2275" y="756"/>
                      <a:pt x="2271" y="757"/>
                    </a:cubicBezTo>
                    <a:cubicBezTo>
                      <a:pt x="2260" y="758"/>
                      <a:pt x="2250" y="759"/>
                      <a:pt x="2239" y="760"/>
                    </a:cubicBezTo>
                    <a:cubicBezTo>
                      <a:pt x="2233" y="760"/>
                      <a:pt x="2227" y="761"/>
                      <a:pt x="2221" y="761"/>
                    </a:cubicBezTo>
                    <a:cubicBezTo>
                      <a:pt x="2198" y="761"/>
                      <a:pt x="2175" y="758"/>
                      <a:pt x="2154" y="753"/>
                    </a:cubicBezTo>
                    <a:lnTo>
                      <a:pt x="2188" y="807"/>
                    </a:lnTo>
                    <a:lnTo>
                      <a:pt x="2167" y="943"/>
                    </a:lnTo>
                    <a:lnTo>
                      <a:pt x="2042" y="698"/>
                    </a:lnTo>
                    <a:cubicBezTo>
                      <a:pt x="2036" y="694"/>
                      <a:pt x="2031" y="689"/>
                      <a:pt x="2025" y="684"/>
                    </a:cubicBezTo>
                    <a:lnTo>
                      <a:pt x="2023" y="686"/>
                    </a:lnTo>
                    <a:cubicBezTo>
                      <a:pt x="1939" y="759"/>
                      <a:pt x="1898" y="859"/>
                      <a:pt x="1878" y="942"/>
                    </a:cubicBezTo>
                    <a:cubicBezTo>
                      <a:pt x="1799" y="857"/>
                      <a:pt x="1751" y="744"/>
                      <a:pt x="1751" y="620"/>
                    </a:cubicBezTo>
                    <a:cubicBezTo>
                      <a:pt x="1751" y="358"/>
                      <a:pt x="1964" y="145"/>
                      <a:pt x="2226" y="145"/>
                    </a:cubicBezTo>
                    <a:cubicBezTo>
                      <a:pt x="2488" y="145"/>
                      <a:pt x="2701" y="358"/>
                      <a:pt x="2701" y="620"/>
                    </a:cubicBezTo>
                    <a:cubicBezTo>
                      <a:pt x="2701" y="752"/>
                      <a:pt x="2646" y="873"/>
                      <a:pt x="2558" y="959"/>
                    </a:cubicBezTo>
                    <a:close/>
                    <a:moveTo>
                      <a:pt x="1204" y="1761"/>
                    </a:moveTo>
                    <a:cubicBezTo>
                      <a:pt x="1183" y="1661"/>
                      <a:pt x="1151" y="1589"/>
                      <a:pt x="1120" y="1540"/>
                    </a:cubicBezTo>
                    <a:cubicBezTo>
                      <a:pt x="1144" y="1429"/>
                      <a:pt x="1163" y="1288"/>
                      <a:pt x="1149" y="1189"/>
                    </a:cubicBezTo>
                    <a:cubicBezTo>
                      <a:pt x="1147" y="1174"/>
                      <a:pt x="1145" y="1160"/>
                      <a:pt x="1143" y="1146"/>
                    </a:cubicBezTo>
                    <a:cubicBezTo>
                      <a:pt x="1142" y="1135"/>
                      <a:pt x="1141" y="1123"/>
                      <a:pt x="1139" y="1111"/>
                    </a:cubicBezTo>
                    <a:cubicBezTo>
                      <a:pt x="1131" y="1069"/>
                      <a:pt x="1118" y="1028"/>
                      <a:pt x="1101" y="990"/>
                    </a:cubicBezTo>
                    <a:cubicBezTo>
                      <a:pt x="1074" y="923"/>
                      <a:pt x="1038" y="877"/>
                      <a:pt x="989" y="846"/>
                    </a:cubicBezTo>
                    <a:cubicBezTo>
                      <a:pt x="938" y="806"/>
                      <a:pt x="876" y="783"/>
                      <a:pt x="804" y="783"/>
                    </a:cubicBezTo>
                    <a:cubicBezTo>
                      <a:pt x="769" y="783"/>
                      <a:pt x="734" y="789"/>
                      <a:pt x="702" y="799"/>
                    </a:cubicBezTo>
                    <a:cubicBezTo>
                      <a:pt x="603" y="820"/>
                      <a:pt x="559" y="881"/>
                      <a:pt x="543" y="904"/>
                    </a:cubicBezTo>
                    <a:cubicBezTo>
                      <a:pt x="528" y="926"/>
                      <a:pt x="515" y="950"/>
                      <a:pt x="505" y="978"/>
                    </a:cubicBezTo>
                    <a:cubicBezTo>
                      <a:pt x="495" y="1000"/>
                      <a:pt x="488" y="1023"/>
                      <a:pt x="483" y="1047"/>
                    </a:cubicBezTo>
                    <a:cubicBezTo>
                      <a:pt x="468" y="1103"/>
                      <a:pt x="457" y="1165"/>
                      <a:pt x="446" y="1229"/>
                    </a:cubicBezTo>
                    <a:cubicBezTo>
                      <a:pt x="428" y="1334"/>
                      <a:pt x="410" y="1443"/>
                      <a:pt x="372" y="1534"/>
                    </a:cubicBezTo>
                    <a:cubicBezTo>
                      <a:pt x="371" y="1537"/>
                      <a:pt x="371" y="1540"/>
                      <a:pt x="373" y="1543"/>
                    </a:cubicBezTo>
                    <a:cubicBezTo>
                      <a:pt x="375" y="1545"/>
                      <a:pt x="379" y="1546"/>
                      <a:pt x="382" y="1546"/>
                    </a:cubicBezTo>
                    <a:cubicBezTo>
                      <a:pt x="421" y="1538"/>
                      <a:pt x="451" y="1528"/>
                      <a:pt x="476" y="1503"/>
                    </a:cubicBezTo>
                    <a:cubicBezTo>
                      <a:pt x="457" y="1553"/>
                      <a:pt x="385" y="1591"/>
                      <a:pt x="384" y="1591"/>
                    </a:cubicBezTo>
                    <a:cubicBezTo>
                      <a:pt x="381" y="1593"/>
                      <a:pt x="380" y="1595"/>
                      <a:pt x="379" y="1598"/>
                    </a:cubicBezTo>
                    <a:cubicBezTo>
                      <a:pt x="379" y="1601"/>
                      <a:pt x="381" y="1604"/>
                      <a:pt x="383" y="1606"/>
                    </a:cubicBezTo>
                    <a:cubicBezTo>
                      <a:pt x="385" y="1607"/>
                      <a:pt x="398" y="1616"/>
                      <a:pt x="420" y="1627"/>
                    </a:cubicBezTo>
                    <a:cubicBezTo>
                      <a:pt x="399" y="1673"/>
                      <a:pt x="384" y="1719"/>
                      <a:pt x="374" y="1762"/>
                    </a:cubicBezTo>
                    <a:cubicBezTo>
                      <a:pt x="257" y="1651"/>
                      <a:pt x="183" y="1495"/>
                      <a:pt x="183" y="1321"/>
                    </a:cubicBezTo>
                    <a:cubicBezTo>
                      <a:pt x="183" y="988"/>
                      <a:pt x="455" y="716"/>
                      <a:pt x="788" y="716"/>
                    </a:cubicBezTo>
                    <a:cubicBezTo>
                      <a:pt x="1122" y="716"/>
                      <a:pt x="1393" y="988"/>
                      <a:pt x="1393" y="1321"/>
                    </a:cubicBezTo>
                    <a:cubicBezTo>
                      <a:pt x="1393" y="1495"/>
                      <a:pt x="1320" y="1650"/>
                      <a:pt x="1204" y="1761"/>
                    </a:cubicBezTo>
                    <a:close/>
                    <a:moveTo>
                      <a:pt x="1015" y="1554"/>
                    </a:moveTo>
                    <a:cubicBezTo>
                      <a:pt x="1010" y="1561"/>
                      <a:pt x="908" y="1627"/>
                      <a:pt x="908" y="1627"/>
                    </a:cubicBezTo>
                    <a:lnTo>
                      <a:pt x="958" y="1695"/>
                    </a:lnTo>
                    <a:lnTo>
                      <a:pt x="799" y="1820"/>
                    </a:lnTo>
                    <a:lnTo>
                      <a:pt x="799" y="1821"/>
                    </a:lnTo>
                    <a:lnTo>
                      <a:pt x="799" y="1820"/>
                    </a:lnTo>
                    <a:lnTo>
                      <a:pt x="798" y="1821"/>
                    </a:lnTo>
                    <a:lnTo>
                      <a:pt x="799" y="1820"/>
                    </a:lnTo>
                    <a:lnTo>
                      <a:pt x="640" y="1695"/>
                    </a:lnTo>
                    <a:lnTo>
                      <a:pt x="690" y="1627"/>
                    </a:lnTo>
                    <a:cubicBezTo>
                      <a:pt x="690" y="1627"/>
                      <a:pt x="588" y="1561"/>
                      <a:pt x="583" y="1554"/>
                    </a:cubicBezTo>
                    <a:cubicBezTo>
                      <a:pt x="574" y="1543"/>
                      <a:pt x="629" y="1490"/>
                      <a:pt x="629" y="1490"/>
                    </a:cubicBezTo>
                    <a:lnTo>
                      <a:pt x="799" y="1819"/>
                    </a:lnTo>
                    <a:lnTo>
                      <a:pt x="969" y="1490"/>
                    </a:lnTo>
                    <a:cubicBezTo>
                      <a:pt x="969" y="1490"/>
                      <a:pt x="1024" y="1543"/>
                      <a:pt x="1015" y="1554"/>
                    </a:cubicBezTo>
                    <a:close/>
                    <a:moveTo>
                      <a:pt x="1684" y="1916"/>
                    </a:moveTo>
                    <a:cubicBezTo>
                      <a:pt x="1866" y="1832"/>
                      <a:pt x="2082" y="1912"/>
                      <a:pt x="2165" y="2094"/>
                    </a:cubicBezTo>
                    <a:cubicBezTo>
                      <a:pt x="2231" y="2238"/>
                      <a:pt x="2196" y="2402"/>
                      <a:pt x="2089" y="2507"/>
                    </a:cubicBezTo>
                    <a:cubicBezTo>
                      <a:pt x="2060" y="2371"/>
                      <a:pt x="1999" y="2321"/>
                      <a:pt x="1981" y="2310"/>
                    </a:cubicBezTo>
                    <a:cubicBezTo>
                      <a:pt x="1979" y="2312"/>
                      <a:pt x="1977" y="2313"/>
                      <a:pt x="1976" y="2314"/>
                    </a:cubicBezTo>
                    <a:cubicBezTo>
                      <a:pt x="1974" y="2316"/>
                      <a:pt x="1972" y="2318"/>
                      <a:pt x="1970" y="2319"/>
                    </a:cubicBezTo>
                    <a:cubicBezTo>
                      <a:pt x="1966" y="2323"/>
                      <a:pt x="1962" y="2325"/>
                      <a:pt x="1958" y="2328"/>
                    </a:cubicBezTo>
                    <a:lnTo>
                      <a:pt x="1876" y="2502"/>
                    </a:lnTo>
                    <a:lnTo>
                      <a:pt x="1858" y="2403"/>
                    </a:lnTo>
                    <a:lnTo>
                      <a:pt x="1883" y="2362"/>
                    </a:lnTo>
                    <a:cubicBezTo>
                      <a:pt x="1879" y="2363"/>
                      <a:pt x="1876" y="2364"/>
                      <a:pt x="1873" y="2365"/>
                    </a:cubicBezTo>
                    <a:cubicBezTo>
                      <a:pt x="1866" y="2366"/>
                      <a:pt x="1858" y="2367"/>
                      <a:pt x="1849" y="2367"/>
                    </a:cubicBezTo>
                    <a:cubicBezTo>
                      <a:pt x="1845" y="2368"/>
                      <a:pt x="1841" y="2368"/>
                      <a:pt x="1836" y="2368"/>
                    </a:cubicBezTo>
                    <a:cubicBezTo>
                      <a:pt x="1819" y="2368"/>
                      <a:pt x="1802" y="2366"/>
                      <a:pt x="1786" y="2363"/>
                    </a:cubicBezTo>
                    <a:lnTo>
                      <a:pt x="1811" y="2403"/>
                    </a:lnTo>
                    <a:lnTo>
                      <a:pt x="1797" y="2505"/>
                    </a:lnTo>
                    <a:lnTo>
                      <a:pt x="1701" y="2323"/>
                    </a:lnTo>
                    <a:cubicBezTo>
                      <a:pt x="1697" y="2319"/>
                      <a:pt x="1693" y="2315"/>
                      <a:pt x="1689" y="2312"/>
                    </a:cubicBezTo>
                    <a:lnTo>
                      <a:pt x="1687" y="2313"/>
                    </a:lnTo>
                    <a:cubicBezTo>
                      <a:pt x="1625" y="2368"/>
                      <a:pt x="1595" y="2443"/>
                      <a:pt x="1580" y="2505"/>
                    </a:cubicBezTo>
                    <a:cubicBezTo>
                      <a:pt x="1550" y="2475"/>
                      <a:pt x="1524" y="2439"/>
                      <a:pt x="1505" y="2398"/>
                    </a:cubicBezTo>
                    <a:cubicBezTo>
                      <a:pt x="1421" y="2216"/>
                      <a:pt x="1502" y="2000"/>
                      <a:pt x="1684" y="1916"/>
                    </a:cubicBezTo>
                    <a:close/>
                    <a:moveTo>
                      <a:pt x="2226" y="0"/>
                    </a:moveTo>
                    <a:cubicBezTo>
                      <a:pt x="1884" y="0"/>
                      <a:pt x="1606" y="278"/>
                      <a:pt x="1606" y="620"/>
                    </a:cubicBezTo>
                    <a:cubicBezTo>
                      <a:pt x="1606" y="683"/>
                      <a:pt x="1616" y="745"/>
                      <a:pt x="1634" y="802"/>
                    </a:cubicBezTo>
                    <a:lnTo>
                      <a:pt x="1449" y="891"/>
                    </a:lnTo>
                    <a:cubicBezTo>
                      <a:pt x="1308" y="675"/>
                      <a:pt x="1065" y="533"/>
                      <a:pt x="788" y="533"/>
                    </a:cubicBezTo>
                    <a:cubicBezTo>
                      <a:pt x="353" y="533"/>
                      <a:pt x="0" y="886"/>
                      <a:pt x="0" y="1321"/>
                    </a:cubicBezTo>
                    <a:cubicBezTo>
                      <a:pt x="0" y="1757"/>
                      <a:pt x="353" y="2111"/>
                      <a:pt x="788" y="2111"/>
                    </a:cubicBezTo>
                    <a:cubicBezTo>
                      <a:pt x="991" y="2111"/>
                      <a:pt x="1176" y="2034"/>
                      <a:pt x="1315" y="1908"/>
                    </a:cubicBezTo>
                    <a:lnTo>
                      <a:pt x="1429" y="2002"/>
                    </a:lnTo>
                    <a:cubicBezTo>
                      <a:pt x="1352" y="2132"/>
                      <a:pt x="1337" y="2297"/>
                      <a:pt x="1405" y="2444"/>
                    </a:cubicBezTo>
                    <a:cubicBezTo>
                      <a:pt x="1514" y="2681"/>
                      <a:pt x="1796" y="2786"/>
                      <a:pt x="2033" y="2677"/>
                    </a:cubicBezTo>
                    <a:cubicBezTo>
                      <a:pt x="2271" y="2568"/>
                      <a:pt x="2375" y="2286"/>
                      <a:pt x="2266" y="2048"/>
                    </a:cubicBezTo>
                    <a:cubicBezTo>
                      <a:pt x="2157" y="1811"/>
                      <a:pt x="1875" y="1707"/>
                      <a:pt x="1637" y="1816"/>
                    </a:cubicBezTo>
                    <a:cubicBezTo>
                      <a:pt x="1601" y="1833"/>
                      <a:pt x="1567" y="1854"/>
                      <a:pt x="1537" y="1878"/>
                    </a:cubicBezTo>
                    <a:lnTo>
                      <a:pt x="1426" y="1786"/>
                    </a:lnTo>
                    <a:cubicBezTo>
                      <a:pt x="1521" y="1655"/>
                      <a:pt x="1577" y="1495"/>
                      <a:pt x="1577" y="1321"/>
                    </a:cubicBezTo>
                    <a:cubicBezTo>
                      <a:pt x="1577" y="1228"/>
                      <a:pt x="1561" y="1139"/>
                      <a:pt x="1531" y="1056"/>
                    </a:cubicBezTo>
                    <a:lnTo>
                      <a:pt x="1714" y="968"/>
                    </a:lnTo>
                    <a:cubicBezTo>
                      <a:pt x="1826" y="1132"/>
                      <a:pt x="2013" y="1239"/>
                      <a:pt x="2226" y="1239"/>
                    </a:cubicBezTo>
                    <a:cubicBezTo>
                      <a:pt x="2568" y="1239"/>
                      <a:pt x="2846" y="961"/>
                      <a:pt x="2846" y="620"/>
                    </a:cubicBezTo>
                    <a:cubicBezTo>
                      <a:pt x="2846" y="278"/>
                      <a:pt x="2568" y="0"/>
                      <a:pt x="22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5" name="Freeform 225">
                <a:extLst>
                  <a:ext uri="{FF2B5EF4-FFF2-40B4-BE49-F238E27FC236}">
                    <a16:creationId xmlns:a16="http://schemas.microsoft.com/office/drawing/2014/main" id="{0D942E3B-79E5-45D5-8E0D-A6018A226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676" y="6696075"/>
                <a:ext cx="79375" cy="79375"/>
              </a:xfrm>
              <a:custGeom>
                <a:avLst/>
                <a:gdLst>
                  <a:gd name="T0" fmla="*/ 200 w 404"/>
                  <a:gd name="T1" fmla="*/ 1 h 404"/>
                  <a:gd name="T2" fmla="*/ 1 w 404"/>
                  <a:gd name="T3" fmla="*/ 204 h 404"/>
                  <a:gd name="T4" fmla="*/ 204 w 404"/>
                  <a:gd name="T5" fmla="*/ 402 h 404"/>
                  <a:gd name="T6" fmla="*/ 403 w 404"/>
                  <a:gd name="T7" fmla="*/ 199 h 404"/>
                  <a:gd name="T8" fmla="*/ 200 w 404"/>
                  <a:gd name="T9" fmla="*/ 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4" h="404">
                    <a:moveTo>
                      <a:pt x="200" y="1"/>
                    </a:moveTo>
                    <a:cubicBezTo>
                      <a:pt x="89" y="2"/>
                      <a:pt x="0" y="93"/>
                      <a:pt x="1" y="204"/>
                    </a:cubicBezTo>
                    <a:cubicBezTo>
                      <a:pt x="2" y="314"/>
                      <a:pt x="93" y="404"/>
                      <a:pt x="204" y="402"/>
                    </a:cubicBezTo>
                    <a:cubicBezTo>
                      <a:pt x="315" y="401"/>
                      <a:pt x="404" y="310"/>
                      <a:pt x="403" y="199"/>
                    </a:cubicBezTo>
                    <a:cubicBezTo>
                      <a:pt x="401" y="89"/>
                      <a:pt x="310" y="0"/>
                      <a:pt x="20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6" name="Freeform 226">
                <a:extLst>
                  <a:ext uri="{FF2B5EF4-FFF2-40B4-BE49-F238E27FC236}">
                    <a16:creationId xmlns:a16="http://schemas.microsoft.com/office/drawing/2014/main" id="{C6976CF5-0095-4C88-8B0F-ED4C99B71E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751" y="6670675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  <a:gd name="T3" fmla="*/ 0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108" name="Freeform 51">
              <a:extLst>
                <a:ext uri="{FF2B5EF4-FFF2-40B4-BE49-F238E27FC236}">
                  <a16:creationId xmlns:a16="http://schemas.microsoft.com/office/drawing/2014/main" id="{5745684F-0CC5-473E-89F9-D6CBA466D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7369" y="2424014"/>
              <a:ext cx="277813" cy="317500"/>
            </a:xfrm>
            <a:custGeom>
              <a:avLst/>
              <a:gdLst>
                <a:gd name="T0" fmla="*/ 380 w 856"/>
                <a:gd name="T1" fmla="*/ 430 h 974"/>
                <a:gd name="T2" fmla="*/ 283 w 856"/>
                <a:gd name="T3" fmla="*/ 419 h 974"/>
                <a:gd name="T4" fmla="*/ 297 w 856"/>
                <a:gd name="T5" fmla="*/ 440 h 974"/>
                <a:gd name="T6" fmla="*/ 227 w 856"/>
                <a:gd name="T7" fmla="*/ 353 h 974"/>
                <a:gd name="T8" fmla="*/ 348 w 856"/>
                <a:gd name="T9" fmla="*/ 37 h 974"/>
                <a:gd name="T10" fmla="*/ 300 w 856"/>
                <a:gd name="T11" fmla="*/ 212 h 974"/>
                <a:gd name="T12" fmla="*/ 255 w 856"/>
                <a:gd name="T13" fmla="*/ 343 h 974"/>
                <a:gd name="T14" fmla="*/ 391 w 856"/>
                <a:gd name="T15" fmla="*/ 849 h 974"/>
                <a:gd name="T16" fmla="*/ 278 w 856"/>
                <a:gd name="T17" fmla="*/ 774 h 974"/>
                <a:gd name="T18" fmla="*/ 328 w 856"/>
                <a:gd name="T19" fmla="*/ 924 h 974"/>
                <a:gd name="T20" fmla="*/ 254 w 856"/>
                <a:gd name="T21" fmla="*/ 543 h 974"/>
                <a:gd name="T22" fmla="*/ 237 w 856"/>
                <a:gd name="T23" fmla="*/ 487 h 974"/>
                <a:gd name="T24" fmla="*/ 267 w 856"/>
                <a:gd name="T25" fmla="*/ 545 h 974"/>
                <a:gd name="T26" fmla="*/ 245 w 856"/>
                <a:gd name="T27" fmla="*/ 609 h 974"/>
                <a:gd name="T28" fmla="*/ 383 w 856"/>
                <a:gd name="T29" fmla="*/ 625 h 974"/>
                <a:gd name="T30" fmla="*/ 271 w 856"/>
                <a:gd name="T31" fmla="*/ 719 h 974"/>
                <a:gd name="T32" fmla="*/ 243 w 856"/>
                <a:gd name="T33" fmla="*/ 707 h 974"/>
                <a:gd name="T34" fmla="*/ 66 w 856"/>
                <a:gd name="T35" fmla="*/ 696 h 974"/>
                <a:gd name="T36" fmla="*/ 339 w 856"/>
                <a:gd name="T37" fmla="*/ 962 h 974"/>
                <a:gd name="T38" fmla="*/ 253 w 856"/>
                <a:gd name="T39" fmla="*/ 61 h 974"/>
                <a:gd name="T40" fmla="*/ 155 w 856"/>
                <a:gd name="T41" fmla="*/ 196 h 974"/>
                <a:gd name="T42" fmla="*/ 137 w 856"/>
                <a:gd name="T43" fmla="*/ 449 h 974"/>
                <a:gd name="T44" fmla="*/ 38 w 856"/>
                <a:gd name="T45" fmla="*/ 511 h 974"/>
                <a:gd name="T46" fmla="*/ 577 w 856"/>
                <a:gd name="T47" fmla="*/ 459 h 974"/>
                <a:gd name="T48" fmla="*/ 541 w 856"/>
                <a:gd name="T49" fmla="*/ 478 h 974"/>
                <a:gd name="T50" fmla="*/ 489 w 856"/>
                <a:gd name="T51" fmla="*/ 89 h 974"/>
                <a:gd name="T52" fmla="*/ 617 w 856"/>
                <a:gd name="T53" fmla="*/ 454 h 974"/>
                <a:gd name="T54" fmla="*/ 613 w 856"/>
                <a:gd name="T55" fmla="*/ 112 h 974"/>
                <a:gd name="T56" fmla="*/ 545 w 856"/>
                <a:gd name="T57" fmla="*/ 185 h 974"/>
                <a:gd name="T58" fmla="*/ 586 w 856"/>
                <a:gd name="T59" fmla="*/ 202 h 974"/>
                <a:gd name="T60" fmla="*/ 577 w 856"/>
                <a:gd name="T61" fmla="*/ 774 h 974"/>
                <a:gd name="T62" fmla="*/ 493 w 856"/>
                <a:gd name="T63" fmla="*/ 857 h 974"/>
                <a:gd name="T64" fmla="*/ 534 w 856"/>
                <a:gd name="T65" fmla="*/ 894 h 974"/>
                <a:gd name="T66" fmla="*/ 682 w 856"/>
                <a:gd name="T67" fmla="*/ 777 h 974"/>
                <a:gd name="T68" fmla="*/ 706 w 856"/>
                <a:gd name="T69" fmla="*/ 442 h 974"/>
                <a:gd name="T70" fmla="*/ 477 w 856"/>
                <a:gd name="T71" fmla="*/ 513 h 974"/>
                <a:gd name="T72" fmla="*/ 688 w 856"/>
                <a:gd name="T73" fmla="*/ 471 h 974"/>
                <a:gd name="T74" fmla="*/ 531 w 856"/>
                <a:gd name="T75" fmla="*/ 659 h 974"/>
                <a:gd name="T76" fmla="*/ 536 w 856"/>
                <a:gd name="T77" fmla="*/ 690 h 974"/>
                <a:gd name="T78" fmla="*/ 700 w 856"/>
                <a:gd name="T79" fmla="*/ 756 h 974"/>
                <a:gd name="T80" fmla="*/ 782 w 856"/>
                <a:gd name="T81" fmla="*/ 668 h 974"/>
                <a:gd name="T82" fmla="*/ 728 w 856"/>
                <a:gd name="T83" fmla="*/ 806 h 974"/>
                <a:gd name="T84" fmla="*/ 522 w 856"/>
                <a:gd name="T85" fmla="*/ 0 h 974"/>
                <a:gd name="T86" fmla="*/ 687 w 856"/>
                <a:gd name="T87" fmla="*/ 98 h 974"/>
                <a:gd name="T88" fmla="*/ 725 w 856"/>
                <a:gd name="T89" fmla="*/ 165 h 974"/>
                <a:gd name="T90" fmla="*/ 782 w 856"/>
                <a:gd name="T91" fmla="*/ 303 h 974"/>
                <a:gd name="T92" fmla="*/ 743 w 856"/>
                <a:gd name="T93" fmla="*/ 587 h 974"/>
                <a:gd name="T94" fmla="*/ 773 w 856"/>
                <a:gd name="T95" fmla="*/ 590 h 974"/>
                <a:gd name="T96" fmla="*/ 743 w 856"/>
                <a:gd name="T97" fmla="*/ 587 h 974"/>
                <a:gd name="T98" fmla="*/ 119 w 856"/>
                <a:gd name="T99" fmla="*/ 664 h 974"/>
                <a:gd name="T100" fmla="*/ 80 w 856"/>
                <a:gd name="T101" fmla="*/ 441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56" h="974">
                  <a:moveTo>
                    <a:pt x="314" y="478"/>
                  </a:moveTo>
                  <a:cubicBezTo>
                    <a:pt x="303" y="478"/>
                    <a:pt x="294" y="477"/>
                    <a:pt x="291" y="476"/>
                  </a:cubicBezTo>
                  <a:cubicBezTo>
                    <a:pt x="282" y="476"/>
                    <a:pt x="277" y="468"/>
                    <a:pt x="278" y="459"/>
                  </a:cubicBezTo>
                  <a:cubicBezTo>
                    <a:pt x="279" y="452"/>
                    <a:pt x="287" y="446"/>
                    <a:pt x="295" y="447"/>
                  </a:cubicBezTo>
                  <a:cubicBezTo>
                    <a:pt x="314" y="449"/>
                    <a:pt x="374" y="449"/>
                    <a:pt x="380" y="430"/>
                  </a:cubicBezTo>
                  <a:cubicBezTo>
                    <a:pt x="382" y="422"/>
                    <a:pt x="390" y="417"/>
                    <a:pt x="398" y="419"/>
                  </a:cubicBezTo>
                  <a:cubicBezTo>
                    <a:pt x="406" y="422"/>
                    <a:pt x="411" y="430"/>
                    <a:pt x="409" y="438"/>
                  </a:cubicBezTo>
                  <a:cubicBezTo>
                    <a:pt x="400" y="472"/>
                    <a:pt x="341" y="478"/>
                    <a:pt x="314" y="478"/>
                  </a:cubicBezTo>
                  <a:close/>
                  <a:moveTo>
                    <a:pt x="291" y="439"/>
                  </a:moveTo>
                  <a:cubicBezTo>
                    <a:pt x="284" y="436"/>
                    <a:pt x="280" y="427"/>
                    <a:pt x="283" y="419"/>
                  </a:cubicBezTo>
                  <a:cubicBezTo>
                    <a:pt x="323" y="324"/>
                    <a:pt x="338" y="98"/>
                    <a:pt x="337" y="97"/>
                  </a:cubicBezTo>
                  <a:cubicBezTo>
                    <a:pt x="335" y="89"/>
                    <a:pt x="340" y="80"/>
                    <a:pt x="348" y="78"/>
                  </a:cubicBezTo>
                  <a:cubicBezTo>
                    <a:pt x="356" y="76"/>
                    <a:pt x="364" y="81"/>
                    <a:pt x="366" y="89"/>
                  </a:cubicBezTo>
                  <a:cubicBezTo>
                    <a:pt x="368" y="95"/>
                    <a:pt x="355" y="326"/>
                    <a:pt x="311" y="431"/>
                  </a:cubicBezTo>
                  <a:cubicBezTo>
                    <a:pt x="309" y="437"/>
                    <a:pt x="303" y="440"/>
                    <a:pt x="297" y="440"/>
                  </a:cubicBezTo>
                  <a:lnTo>
                    <a:pt x="291" y="439"/>
                  </a:lnTo>
                  <a:close/>
                  <a:moveTo>
                    <a:pt x="244" y="456"/>
                  </a:moveTo>
                  <a:lnTo>
                    <a:pt x="238" y="454"/>
                  </a:lnTo>
                  <a:cubicBezTo>
                    <a:pt x="230" y="451"/>
                    <a:pt x="227" y="442"/>
                    <a:pt x="230" y="435"/>
                  </a:cubicBezTo>
                  <a:cubicBezTo>
                    <a:pt x="240" y="414"/>
                    <a:pt x="231" y="369"/>
                    <a:pt x="227" y="353"/>
                  </a:cubicBezTo>
                  <a:cubicBezTo>
                    <a:pt x="178" y="268"/>
                    <a:pt x="244" y="187"/>
                    <a:pt x="246" y="183"/>
                  </a:cubicBezTo>
                  <a:cubicBezTo>
                    <a:pt x="251" y="178"/>
                    <a:pt x="258" y="177"/>
                    <a:pt x="265" y="179"/>
                  </a:cubicBezTo>
                  <a:cubicBezTo>
                    <a:pt x="247" y="156"/>
                    <a:pt x="240" y="134"/>
                    <a:pt x="243" y="112"/>
                  </a:cubicBezTo>
                  <a:cubicBezTo>
                    <a:pt x="249" y="71"/>
                    <a:pt x="326" y="31"/>
                    <a:pt x="328" y="30"/>
                  </a:cubicBezTo>
                  <a:cubicBezTo>
                    <a:pt x="335" y="26"/>
                    <a:pt x="344" y="29"/>
                    <a:pt x="348" y="37"/>
                  </a:cubicBezTo>
                  <a:cubicBezTo>
                    <a:pt x="352" y="44"/>
                    <a:pt x="349" y="53"/>
                    <a:pt x="341" y="57"/>
                  </a:cubicBezTo>
                  <a:cubicBezTo>
                    <a:pt x="341" y="57"/>
                    <a:pt x="276" y="92"/>
                    <a:pt x="272" y="116"/>
                  </a:cubicBezTo>
                  <a:cubicBezTo>
                    <a:pt x="270" y="136"/>
                    <a:pt x="283" y="160"/>
                    <a:pt x="310" y="185"/>
                  </a:cubicBezTo>
                  <a:cubicBezTo>
                    <a:pt x="317" y="191"/>
                    <a:pt x="317" y="201"/>
                    <a:pt x="311" y="206"/>
                  </a:cubicBezTo>
                  <a:cubicBezTo>
                    <a:pt x="308" y="210"/>
                    <a:pt x="304" y="212"/>
                    <a:pt x="300" y="212"/>
                  </a:cubicBezTo>
                  <a:cubicBezTo>
                    <a:pt x="296" y="212"/>
                    <a:pt x="293" y="210"/>
                    <a:pt x="290" y="207"/>
                  </a:cubicBezTo>
                  <a:cubicBezTo>
                    <a:pt x="283" y="202"/>
                    <a:pt x="278" y="196"/>
                    <a:pt x="272" y="189"/>
                  </a:cubicBezTo>
                  <a:cubicBezTo>
                    <a:pt x="274" y="194"/>
                    <a:pt x="273" y="199"/>
                    <a:pt x="270" y="202"/>
                  </a:cubicBezTo>
                  <a:cubicBezTo>
                    <a:pt x="267" y="205"/>
                    <a:pt x="214" y="272"/>
                    <a:pt x="254" y="339"/>
                  </a:cubicBezTo>
                  <a:lnTo>
                    <a:pt x="255" y="343"/>
                  </a:lnTo>
                  <a:cubicBezTo>
                    <a:pt x="257" y="350"/>
                    <a:pt x="274" y="412"/>
                    <a:pt x="258" y="447"/>
                  </a:cubicBezTo>
                  <a:cubicBezTo>
                    <a:pt x="255" y="452"/>
                    <a:pt x="250" y="456"/>
                    <a:pt x="244" y="456"/>
                  </a:cubicBezTo>
                  <a:close/>
                  <a:moveTo>
                    <a:pt x="278" y="774"/>
                  </a:moveTo>
                  <a:cubicBezTo>
                    <a:pt x="280" y="766"/>
                    <a:pt x="287" y="760"/>
                    <a:pt x="295" y="761"/>
                  </a:cubicBezTo>
                  <a:cubicBezTo>
                    <a:pt x="299" y="761"/>
                    <a:pt x="372" y="774"/>
                    <a:pt x="391" y="849"/>
                  </a:cubicBezTo>
                  <a:cubicBezTo>
                    <a:pt x="393" y="857"/>
                    <a:pt x="389" y="865"/>
                    <a:pt x="381" y="868"/>
                  </a:cubicBezTo>
                  <a:lnTo>
                    <a:pt x="377" y="868"/>
                  </a:lnTo>
                  <a:cubicBezTo>
                    <a:pt x="370" y="868"/>
                    <a:pt x="364" y="863"/>
                    <a:pt x="362" y="857"/>
                  </a:cubicBezTo>
                  <a:cubicBezTo>
                    <a:pt x="348" y="800"/>
                    <a:pt x="291" y="791"/>
                    <a:pt x="291" y="791"/>
                  </a:cubicBezTo>
                  <a:cubicBezTo>
                    <a:pt x="282" y="790"/>
                    <a:pt x="277" y="782"/>
                    <a:pt x="278" y="774"/>
                  </a:cubicBezTo>
                  <a:close/>
                  <a:moveTo>
                    <a:pt x="173" y="777"/>
                  </a:moveTo>
                  <a:cubicBezTo>
                    <a:pt x="180" y="773"/>
                    <a:pt x="190" y="775"/>
                    <a:pt x="194" y="782"/>
                  </a:cubicBezTo>
                  <a:cubicBezTo>
                    <a:pt x="223" y="830"/>
                    <a:pt x="283" y="903"/>
                    <a:pt x="321" y="894"/>
                  </a:cubicBezTo>
                  <a:cubicBezTo>
                    <a:pt x="329" y="892"/>
                    <a:pt x="337" y="897"/>
                    <a:pt x="339" y="905"/>
                  </a:cubicBezTo>
                  <a:cubicBezTo>
                    <a:pt x="341" y="914"/>
                    <a:pt x="336" y="922"/>
                    <a:pt x="328" y="924"/>
                  </a:cubicBezTo>
                  <a:cubicBezTo>
                    <a:pt x="324" y="925"/>
                    <a:pt x="319" y="925"/>
                    <a:pt x="315" y="925"/>
                  </a:cubicBezTo>
                  <a:cubicBezTo>
                    <a:pt x="247" y="925"/>
                    <a:pt x="177" y="812"/>
                    <a:pt x="168" y="798"/>
                  </a:cubicBezTo>
                  <a:cubicBezTo>
                    <a:pt x="164" y="790"/>
                    <a:pt x="166" y="781"/>
                    <a:pt x="173" y="777"/>
                  </a:cubicBezTo>
                  <a:close/>
                  <a:moveTo>
                    <a:pt x="267" y="545"/>
                  </a:moveTo>
                  <a:cubicBezTo>
                    <a:pt x="262" y="545"/>
                    <a:pt x="257" y="544"/>
                    <a:pt x="254" y="543"/>
                  </a:cubicBezTo>
                  <a:cubicBezTo>
                    <a:pt x="225" y="535"/>
                    <a:pt x="211" y="503"/>
                    <a:pt x="209" y="499"/>
                  </a:cubicBezTo>
                  <a:cubicBezTo>
                    <a:pt x="188" y="449"/>
                    <a:pt x="168" y="452"/>
                    <a:pt x="168" y="452"/>
                  </a:cubicBezTo>
                  <a:cubicBezTo>
                    <a:pt x="160" y="454"/>
                    <a:pt x="152" y="450"/>
                    <a:pt x="149" y="442"/>
                  </a:cubicBezTo>
                  <a:cubicBezTo>
                    <a:pt x="146" y="434"/>
                    <a:pt x="151" y="426"/>
                    <a:pt x="159" y="423"/>
                  </a:cubicBezTo>
                  <a:cubicBezTo>
                    <a:pt x="163" y="422"/>
                    <a:pt x="205" y="410"/>
                    <a:pt x="237" y="487"/>
                  </a:cubicBezTo>
                  <a:cubicBezTo>
                    <a:pt x="240" y="494"/>
                    <a:pt x="250" y="511"/>
                    <a:pt x="262" y="514"/>
                  </a:cubicBezTo>
                  <a:cubicBezTo>
                    <a:pt x="269" y="516"/>
                    <a:pt x="349" y="515"/>
                    <a:pt x="358" y="509"/>
                  </a:cubicBezTo>
                  <a:cubicBezTo>
                    <a:pt x="365" y="504"/>
                    <a:pt x="374" y="506"/>
                    <a:pt x="379" y="513"/>
                  </a:cubicBezTo>
                  <a:cubicBezTo>
                    <a:pt x="384" y="520"/>
                    <a:pt x="382" y="529"/>
                    <a:pt x="375" y="534"/>
                  </a:cubicBezTo>
                  <a:cubicBezTo>
                    <a:pt x="362" y="543"/>
                    <a:pt x="277" y="545"/>
                    <a:pt x="267" y="545"/>
                  </a:cubicBezTo>
                  <a:close/>
                  <a:moveTo>
                    <a:pt x="223" y="629"/>
                  </a:moveTo>
                  <a:cubicBezTo>
                    <a:pt x="154" y="553"/>
                    <a:pt x="153" y="489"/>
                    <a:pt x="152" y="486"/>
                  </a:cubicBezTo>
                  <a:cubicBezTo>
                    <a:pt x="152" y="478"/>
                    <a:pt x="159" y="471"/>
                    <a:pt x="167" y="471"/>
                  </a:cubicBezTo>
                  <a:cubicBezTo>
                    <a:pt x="176" y="472"/>
                    <a:pt x="182" y="478"/>
                    <a:pt x="183" y="486"/>
                  </a:cubicBezTo>
                  <a:cubicBezTo>
                    <a:pt x="183" y="487"/>
                    <a:pt x="185" y="542"/>
                    <a:pt x="245" y="609"/>
                  </a:cubicBezTo>
                  <a:cubicBezTo>
                    <a:pt x="250" y="615"/>
                    <a:pt x="257" y="624"/>
                    <a:pt x="262" y="635"/>
                  </a:cubicBezTo>
                  <a:cubicBezTo>
                    <a:pt x="265" y="635"/>
                    <a:pt x="269" y="637"/>
                    <a:pt x="271" y="639"/>
                  </a:cubicBezTo>
                  <a:cubicBezTo>
                    <a:pt x="280" y="645"/>
                    <a:pt x="305" y="662"/>
                    <a:pt x="324" y="659"/>
                  </a:cubicBezTo>
                  <a:cubicBezTo>
                    <a:pt x="332" y="658"/>
                    <a:pt x="357" y="637"/>
                    <a:pt x="362" y="629"/>
                  </a:cubicBezTo>
                  <a:cubicBezTo>
                    <a:pt x="366" y="622"/>
                    <a:pt x="376" y="620"/>
                    <a:pt x="383" y="625"/>
                  </a:cubicBezTo>
                  <a:cubicBezTo>
                    <a:pt x="390" y="629"/>
                    <a:pt x="392" y="638"/>
                    <a:pt x="387" y="645"/>
                  </a:cubicBezTo>
                  <a:cubicBezTo>
                    <a:pt x="378" y="660"/>
                    <a:pt x="345" y="687"/>
                    <a:pt x="329" y="689"/>
                  </a:cubicBezTo>
                  <a:lnTo>
                    <a:pt x="319" y="690"/>
                  </a:lnTo>
                  <a:cubicBezTo>
                    <a:pt x="303" y="690"/>
                    <a:pt x="288" y="684"/>
                    <a:pt x="275" y="677"/>
                  </a:cubicBezTo>
                  <a:cubicBezTo>
                    <a:pt x="277" y="691"/>
                    <a:pt x="277" y="705"/>
                    <a:pt x="271" y="719"/>
                  </a:cubicBezTo>
                  <a:cubicBezTo>
                    <a:pt x="258" y="750"/>
                    <a:pt x="225" y="767"/>
                    <a:pt x="172" y="770"/>
                  </a:cubicBezTo>
                  <a:lnTo>
                    <a:pt x="171" y="770"/>
                  </a:lnTo>
                  <a:cubicBezTo>
                    <a:pt x="163" y="770"/>
                    <a:pt x="156" y="764"/>
                    <a:pt x="156" y="756"/>
                  </a:cubicBezTo>
                  <a:cubicBezTo>
                    <a:pt x="156" y="748"/>
                    <a:pt x="162" y="741"/>
                    <a:pt x="170" y="740"/>
                  </a:cubicBezTo>
                  <a:cubicBezTo>
                    <a:pt x="198" y="739"/>
                    <a:pt x="233" y="732"/>
                    <a:pt x="243" y="707"/>
                  </a:cubicBezTo>
                  <a:cubicBezTo>
                    <a:pt x="255" y="681"/>
                    <a:pt x="235" y="643"/>
                    <a:pt x="223" y="629"/>
                  </a:cubicBezTo>
                  <a:close/>
                  <a:moveTo>
                    <a:pt x="28" y="510"/>
                  </a:moveTo>
                  <a:cubicBezTo>
                    <a:pt x="13" y="552"/>
                    <a:pt x="0" y="627"/>
                    <a:pt x="74" y="668"/>
                  </a:cubicBezTo>
                  <a:cubicBezTo>
                    <a:pt x="81" y="672"/>
                    <a:pt x="84" y="682"/>
                    <a:pt x="79" y="689"/>
                  </a:cubicBezTo>
                  <a:cubicBezTo>
                    <a:pt x="77" y="694"/>
                    <a:pt x="72" y="696"/>
                    <a:pt x="66" y="696"/>
                  </a:cubicBezTo>
                  <a:lnTo>
                    <a:pt x="59" y="695"/>
                  </a:lnTo>
                  <a:cubicBezTo>
                    <a:pt x="53" y="692"/>
                    <a:pt x="49" y="688"/>
                    <a:pt x="44" y="685"/>
                  </a:cubicBezTo>
                  <a:cubicBezTo>
                    <a:pt x="49" y="714"/>
                    <a:pt x="67" y="760"/>
                    <a:pt x="128" y="806"/>
                  </a:cubicBezTo>
                  <a:cubicBezTo>
                    <a:pt x="168" y="837"/>
                    <a:pt x="207" y="881"/>
                    <a:pt x="242" y="937"/>
                  </a:cubicBezTo>
                  <a:cubicBezTo>
                    <a:pt x="251" y="944"/>
                    <a:pt x="295" y="974"/>
                    <a:pt x="339" y="962"/>
                  </a:cubicBezTo>
                  <a:cubicBezTo>
                    <a:pt x="371" y="953"/>
                    <a:pt x="396" y="921"/>
                    <a:pt x="414" y="868"/>
                  </a:cubicBezTo>
                  <a:lnTo>
                    <a:pt x="414" y="58"/>
                  </a:lnTo>
                  <a:cubicBezTo>
                    <a:pt x="406" y="45"/>
                    <a:pt x="373" y="1"/>
                    <a:pt x="334" y="0"/>
                  </a:cubicBezTo>
                  <a:lnTo>
                    <a:pt x="333" y="0"/>
                  </a:lnTo>
                  <a:cubicBezTo>
                    <a:pt x="306" y="0"/>
                    <a:pt x="279" y="21"/>
                    <a:pt x="253" y="61"/>
                  </a:cubicBezTo>
                  <a:cubicBezTo>
                    <a:pt x="249" y="68"/>
                    <a:pt x="240" y="70"/>
                    <a:pt x="232" y="66"/>
                  </a:cubicBezTo>
                  <a:cubicBezTo>
                    <a:pt x="227" y="62"/>
                    <a:pt x="225" y="56"/>
                    <a:pt x="226" y="50"/>
                  </a:cubicBezTo>
                  <a:cubicBezTo>
                    <a:pt x="205" y="60"/>
                    <a:pt x="182" y="75"/>
                    <a:pt x="169" y="98"/>
                  </a:cubicBezTo>
                  <a:cubicBezTo>
                    <a:pt x="156" y="120"/>
                    <a:pt x="154" y="147"/>
                    <a:pt x="164" y="177"/>
                  </a:cubicBezTo>
                  <a:cubicBezTo>
                    <a:pt x="167" y="186"/>
                    <a:pt x="163" y="194"/>
                    <a:pt x="155" y="196"/>
                  </a:cubicBezTo>
                  <a:lnTo>
                    <a:pt x="150" y="197"/>
                  </a:lnTo>
                  <a:cubicBezTo>
                    <a:pt x="144" y="197"/>
                    <a:pt x="138" y="193"/>
                    <a:pt x="136" y="187"/>
                  </a:cubicBezTo>
                  <a:cubicBezTo>
                    <a:pt x="133" y="179"/>
                    <a:pt x="132" y="172"/>
                    <a:pt x="130" y="165"/>
                  </a:cubicBezTo>
                  <a:cubicBezTo>
                    <a:pt x="108" y="185"/>
                    <a:pt x="101" y="318"/>
                    <a:pt x="146" y="429"/>
                  </a:cubicBezTo>
                  <a:cubicBezTo>
                    <a:pt x="148" y="437"/>
                    <a:pt x="145" y="446"/>
                    <a:pt x="137" y="449"/>
                  </a:cubicBezTo>
                  <a:lnTo>
                    <a:pt x="131" y="450"/>
                  </a:lnTo>
                  <a:cubicBezTo>
                    <a:pt x="126" y="450"/>
                    <a:pt x="120" y="446"/>
                    <a:pt x="118" y="440"/>
                  </a:cubicBezTo>
                  <a:cubicBezTo>
                    <a:pt x="109" y="420"/>
                    <a:pt x="77" y="319"/>
                    <a:pt x="73" y="303"/>
                  </a:cubicBezTo>
                  <a:cubicBezTo>
                    <a:pt x="54" y="321"/>
                    <a:pt x="21" y="370"/>
                    <a:pt x="49" y="493"/>
                  </a:cubicBezTo>
                  <a:cubicBezTo>
                    <a:pt x="51" y="502"/>
                    <a:pt x="46" y="509"/>
                    <a:pt x="38" y="511"/>
                  </a:cubicBezTo>
                  <a:lnTo>
                    <a:pt x="34" y="511"/>
                  </a:lnTo>
                  <a:lnTo>
                    <a:pt x="28" y="510"/>
                  </a:lnTo>
                  <a:close/>
                  <a:moveTo>
                    <a:pt x="541" y="478"/>
                  </a:moveTo>
                  <a:cubicBezTo>
                    <a:pt x="553" y="478"/>
                    <a:pt x="562" y="477"/>
                    <a:pt x="564" y="476"/>
                  </a:cubicBezTo>
                  <a:cubicBezTo>
                    <a:pt x="573" y="476"/>
                    <a:pt x="579" y="468"/>
                    <a:pt x="577" y="459"/>
                  </a:cubicBezTo>
                  <a:cubicBezTo>
                    <a:pt x="576" y="452"/>
                    <a:pt x="569" y="446"/>
                    <a:pt x="560" y="447"/>
                  </a:cubicBezTo>
                  <a:cubicBezTo>
                    <a:pt x="541" y="449"/>
                    <a:pt x="481" y="449"/>
                    <a:pt x="476" y="430"/>
                  </a:cubicBezTo>
                  <a:cubicBezTo>
                    <a:pt x="473" y="422"/>
                    <a:pt x="465" y="417"/>
                    <a:pt x="457" y="419"/>
                  </a:cubicBezTo>
                  <a:cubicBezTo>
                    <a:pt x="449" y="422"/>
                    <a:pt x="444" y="430"/>
                    <a:pt x="447" y="438"/>
                  </a:cubicBezTo>
                  <a:cubicBezTo>
                    <a:pt x="456" y="472"/>
                    <a:pt x="514" y="478"/>
                    <a:pt x="541" y="478"/>
                  </a:cubicBezTo>
                  <a:close/>
                  <a:moveTo>
                    <a:pt x="564" y="439"/>
                  </a:moveTo>
                  <a:cubicBezTo>
                    <a:pt x="571" y="436"/>
                    <a:pt x="575" y="427"/>
                    <a:pt x="572" y="419"/>
                  </a:cubicBezTo>
                  <a:cubicBezTo>
                    <a:pt x="532" y="324"/>
                    <a:pt x="518" y="98"/>
                    <a:pt x="518" y="97"/>
                  </a:cubicBezTo>
                  <a:cubicBezTo>
                    <a:pt x="520" y="89"/>
                    <a:pt x="515" y="80"/>
                    <a:pt x="507" y="78"/>
                  </a:cubicBezTo>
                  <a:cubicBezTo>
                    <a:pt x="499" y="76"/>
                    <a:pt x="491" y="81"/>
                    <a:pt x="489" y="89"/>
                  </a:cubicBezTo>
                  <a:cubicBezTo>
                    <a:pt x="487" y="95"/>
                    <a:pt x="501" y="326"/>
                    <a:pt x="544" y="431"/>
                  </a:cubicBezTo>
                  <a:cubicBezTo>
                    <a:pt x="546" y="437"/>
                    <a:pt x="552" y="440"/>
                    <a:pt x="558" y="440"/>
                  </a:cubicBezTo>
                  <a:lnTo>
                    <a:pt x="564" y="439"/>
                  </a:lnTo>
                  <a:close/>
                  <a:moveTo>
                    <a:pt x="611" y="456"/>
                  </a:moveTo>
                  <a:lnTo>
                    <a:pt x="617" y="454"/>
                  </a:lnTo>
                  <a:cubicBezTo>
                    <a:pt x="625" y="451"/>
                    <a:pt x="628" y="442"/>
                    <a:pt x="625" y="435"/>
                  </a:cubicBezTo>
                  <a:cubicBezTo>
                    <a:pt x="616" y="414"/>
                    <a:pt x="624" y="369"/>
                    <a:pt x="628" y="353"/>
                  </a:cubicBezTo>
                  <a:cubicBezTo>
                    <a:pt x="677" y="268"/>
                    <a:pt x="612" y="187"/>
                    <a:pt x="609" y="183"/>
                  </a:cubicBezTo>
                  <a:cubicBezTo>
                    <a:pt x="604" y="178"/>
                    <a:pt x="597" y="177"/>
                    <a:pt x="591" y="179"/>
                  </a:cubicBezTo>
                  <a:cubicBezTo>
                    <a:pt x="608" y="156"/>
                    <a:pt x="616" y="134"/>
                    <a:pt x="613" y="112"/>
                  </a:cubicBezTo>
                  <a:cubicBezTo>
                    <a:pt x="607" y="71"/>
                    <a:pt x="529" y="31"/>
                    <a:pt x="527" y="30"/>
                  </a:cubicBezTo>
                  <a:cubicBezTo>
                    <a:pt x="520" y="26"/>
                    <a:pt x="511" y="29"/>
                    <a:pt x="507" y="37"/>
                  </a:cubicBezTo>
                  <a:cubicBezTo>
                    <a:pt x="504" y="44"/>
                    <a:pt x="507" y="53"/>
                    <a:pt x="514" y="57"/>
                  </a:cubicBezTo>
                  <a:cubicBezTo>
                    <a:pt x="515" y="57"/>
                    <a:pt x="579" y="92"/>
                    <a:pt x="583" y="116"/>
                  </a:cubicBezTo>
                  <a:cubicBezTo>
                    <a:pt x="585" y="136"/>
                    <a:pt x="572" y="160"/>
                    <a:pt x="545" y="185"/>
                  </a:cubicBezTo>
                  <a:cubicBezTo>
                    <a:pt x="539" y="191"/>
                    <a:pt x="539" y="201"/>
                    <a:pt x="545" y="206"/>
                  </a:cubicBezTo>
                  <a:cubicBezTo>
                    <a:pt x="547" y="210"/>
                    <a:pt x="551" y="212"/>
                    <a:pt x="555" y="212"/>
                  </a:cubicBezTo>
                  <a:cubicBezTo>
                    <a:pt x="559" y="212"/>
                    <a:pt x="563" y="210"/>
                    <a:pt x="566" y="207"/>
                  </a:cubicBezTo>
                  <a:cubicBezTo>
                    <a:pt x="572" y="202"/>
                    <a:pt x="578" y="196"/>
                    <a:pt x="583" y="189"/>
                  </a:cubicBezTo>
                  <a:cubicBezTo>
                    <a:pt x="582" y="194"/>
                    <a:pt x="583" y="199"/>
                    <a:pt x="586" y="202"/>
                  </a:cubicBezTo>
                  <a:cubicBezTo>
                    <a:pt x="588" y="205"/>
                    <a:pt x="641" y="272"/>
                    <a:pt x="602" y="339"/>
                  </a:cubicBezTo>
                  <a:lnTo>
                    <a:pt x="600" y="343"/>
                  </a:lnTo>
                  <a:cubicBezTo>
                    <a:pt x="598" y="350"/>
                    <a:pt x="582" y="412"/>
                    <a:pt x="597" y="447"/>
                  </a:cubicBezTo>
                  <a:cubicBezTo>
                    <a:pt x="600" y="452"/>
                    <a:pt x="606" y="456"/>
                    <a:pt x="611" y="456"/>
                  </a:cubicBezTo>
                  <a:close/>
                  <a:moveTo>
                    <a:pt x="577" y="774"/>
                  </a:moveTo>
                  <a:cubicBezTo>
                    <a:pt x="576" y="766"/>
                    <a:pt x="568" y="760"/>
                    <a:pt x="560" y="761"/>
                  </a:cubicBezTo>
                  <a:cubicBezTo>
                    <a:pt x="557" y="761"/>
                    <a:pt x="484" y="774"/>
                    <a:pt x="464" y="849"/>
                  </a:cubicBezTo>
                  <a:cubicBezTo>
                    <a:pt x="462" y="857"/>
                    <a:pt x="467" y="865"/>
                    <a:pt x="475" y="868"/>
                  </a:cubicBezTo>
                  <a:lnTo>
                    <a:pt x="478" y="868"/>
                  </a:lnTo>
                  <a:cubicBezTo>
                    <a:pt x="485" y="868"/>
                    <a:pt x="491" y="863"/>
                    <a:pt x="493" y="857"/>
                  </a:cubicBezTo>
                  <a:cubicBezTo>
                    <a:pt x="508" y="800"/>
                    <a:pt x="564" y="791"/>
                    <a:pt x="564" y="791"/>
                  </a:cubicBezTo>
                  <a:cubicBezTo>
                    <a:pt x="573" y="790"/>
                    <a:pt x="579" y="782"/>
                    <a:pt x="577" y="774"/>
                  </a:cubicBezTo>
                  <a:close/>
                  <a:moveTo>
                    <a:pt x="682" y="777"/>
                  </a:moveTo>
                  <a:cubicBezTo>
                    <a:pt x="675" y="773"/>
                    <a:pt x="665" y="775"/>
                    <a:pt x="661" y="782"/>
                  </a:cubicBezTo>
                  <a:cubicBezTo>
                    <a:pt x="632" y="830"/>
                    <a:pt x="572" y="903"/>
                    <a:pt x="534" y="894"/>
                  </a:cubicBezTo>
                  <a:cubicBezTo>
                    <a:pt x="526" y="892"/>
                    <a:pt x="518" y="897"/>
                    <a:pt x="516" y="905"/>
                  </a:cubicBezTo>
                  <a:cubicBezTo>
                    <a:pt x="515" y="914"/>
                    <a:pt x="519" y="922"/>
                    <a:pt x="528" y="924"/>
                  </a:cubicBezTo>
                  <a:cubicBezTo>
                    <a:pt x="532" y="925"/>
                    <a:pt x="536" y="925"/>
                    <a:pt x="540" y="925"/>
                  </a:cubicBezTo>
                  <a:cubicBezTo>
                    <a:pt x="608" y="925"/>
                    <a:pt x="679" y="812"/>
                    <a:pt x="687" y="798"/>
                  </a:cubicBezTo>
                  <a:cubicBezTo>
                    <a:pt x="691" y="790"/>
                    <a:pt x="689" y="781"/>
                    <a:pt x="682" y="777"/>
                  </a:cubicBezTo>
                  <a:close/>
                  <a:moveTo>
                    <a:pt x="588" y="545"/>
                  </a:moveTo>
                  <a:cubicBezTo>
                    <a:pt x="594" y="545"/>
                    <a:pt x="598" y="544"/>
                    <a:pt x="602" y="543"/>
                  </a:cubicBezTo>
                  <a:cubicBezTo>
                    <a:pt x="631" y="535"/>
                    <a:pt x="645" y="503"/>
                    <a:pt x="646" y="499"/>
                  </a:cubicBezTo>
                  <a:cubicBezTo>
                    <a:pt x="667" y="449"/>
                    <a:pt x="688" y="452"/>
                    <a:pt x="688" y="452"/>
                  </a:cubicBezTo>
                  <a:cubicBezTo>
                    <a:pt x="695" y="454"/>
                    <a:pt x="704" y="450"/>
                    <a:pt x="706" y="442"/>
                  </a:cubicBezTo>
                  <a:cubicBezTo>
                    <a:pt x="709" y="434"/>
                    <a:pt x="704" y="426"/>
                    <a:pt x="696" y="423"/>
                  </a:cubicBezTo>
                  <a:cubicBezTo>
                    <a:pt x="692" y="422"/>
                    <a:pt x="651" y="410"/>
                    <a:pt x="618" y="487"/>
                  </a:cubicBezTo>
                  <a:cubicBezTo>
                    <a:pt x="616" y="494"/>
                    <a:pt x="606" y="511"/>
                    <a:pt x="593" y="514"/>
                  </a:cubicBezTo>
                  <a:cubicBezTo>
                    <a:pt x="586" y="516"/>
                    <a:pt x="506" y="515"/>
                    <a:pt x="498" y="509"/>
                  </a:cubicBezTo>
                  <a:cubicBezTo>
                    <a:pt x="491" y="504"/>
                    <a:pt x="481" y="506"/>
                    <a:pt x="477" y="513"/>
                  </a:cubicBezTo>
                  <a:cubicBezTo>
                    <a:pt x="472" y="520"/>
                    <a:pt x="473" y="529"/>
                    <a:pt x="480" y="534"/>
                  </a:cubicBezTo>
                  <a:cubicBezTo>
                    <a:pt x="493" y="543"/>
                    <a:pt x="579" y="545"/>
                    <a:pt x="588" y="545"/>
                  </a:cubicBezTo>
                  <a:close/>
                  <a:moveTo>
                    <a:pt x="633" y="629"/>
                  </a:moveTo>
                  <a:cubicBezTo>
                    <a:pt x="701" y="553"/>
                    <a:pt x="703" y="489"/>
                    <a:pt x="703" y="486"/>
                  </a:cubicBezTo>
                  <a:cubicBezTo>
                    <a:pt x="703" y="478"/>
                    <a:pt x="697" y="471"/>
                    <a:pt x="688" y="471"/>
                  </a:cubicBezTo>
                  <a:cubicBezTo>
                    <a:pt x="680" y="472"/>
                    <a:pt x="673" y="478"/>
                    <a:pt x="673" y="486"/>
                  </a:cubicBezTo>
                  <a:cubicBezTo>
                    <a:pt x="673" y="487"/>
                    <a:pt x="670" y="542"/>
                    <a:pt x="610" y="609"/>
                  </a:cubicBezTo>
                  <a:cubicBezTo>
                    <a:pt x="605" y="615"/>
                    <a:pt x="599" y="624"/>
                    <a:pt x="593" y="635"/>
                  </a:cubicBezTo>
                  <a:cubicBezTo>
                    <a:pt x="590" y="635"/>
                    <a:pt x="587" y="637"/>
                    <a:pt x="584" y="639"/>
                  </a:cubicBezTo>
                  <a:cubicBezTo>
                    <a:pt x="576" y="645"/>
                    <a:pt x="551" y="662"/>
                    <a:pt x="531" y="659"/>
                  </a:cubicBezTo>
                  <a:cubicBezTo>
                    <a:pt x="523" y="658"/>
                    <a:pt x="499" y="637"/>
                    <a:pt x="494" y="629"/>
                  </a:cubicBezTo>
                  <a:cubicBezTo>
                    <a:pt x="489" y="622"/>
                    <a:pt x="479" y="620"/>
                    <a:pt x="473" y="625"/>
                  </a:cubicBezTo>
                  <a:cubicBezTo>
                    <a:pt x="466" y="629"/>
                    <a:pt x="464" y="638"/>
                    <a:pt x="468" y="645"/>
                  </a:cubicBezTo>
                  <a:cubicBezTo>
                    <a:pt x="478" y="660"/>
                    <a:pt x="510" y="687"/>
                    <a:pt x="527" y="689"/>
                  </a:cubicBezTo>
                  <a:lnTo>
                    <a:pt x="536" y="690"/>
                  </a:lnTo>
                  <a:cubicBezTo>
                    <a:pt x="552" y="690"/>
                    <a:pt x="568" y="684"/>
                    <a:pt x="580" y="677"/>
                  </a:cubicBezTo>
                  <a:cubicBezTo>
                    <a:pt x="578" y="691"/>
                    <a:pt x="579" y="705"/>
                    <a:pt x="584" y="719"/>
                  </a:cubicBezTo>
                  <a:cubicBezTo>
                    <a:pt x="597" y="750"/>
                    <a:pt x="631" y="767"/>
                    <a:pt x="684" y="770"/>
                  </a:cubicBezTo>
                  <a:lnTo>
                    <a:pt x="685" y="770"/>
                  </a:lnTo>
                  <a:cubicBezTo>
                    <a:pt x="692" y="770"/>
                    <a:pt x="699" y="764"/>
                    <a:pt x="700" y="756"/>
                  </a:cubicBezTo>
                  <a:cubicBezTo>
                    <a:pt x="700" y="748"/>
                    <a:pt x="693" y="741"/>
                    <a:pt x="685" y="740"/>
                  </a:cubicBezTo>
                  <a:cubicBezTo>
                    <a:pt x="658" y="739"/>
                    <a:pt x="622" y="732"/>
                    <a:pt x="612" y="707"/>
                  </a:cubicBezTo>
                  <a:cubicBezTo>
                    <a:pt x="601" y="681"/>
                    <a:pt x="620" y="643"/>
                    <a:pt x="633" y="629"/>
                  </a:cubicBezTo>
                  <a:close/>
                  <a:moveTo>
                    <a:pt x="828" y="510"/>
                  </a:moveTo>
                  <a:cubicBezTo>
                    <a:pt x="843" y="552"/>
                    <a:pt x="856" y="627"/>
                    <a:pt x="782" y="668"/>
                  </a:cubicBezTo>
                  <a:cubicBezTo>
                    <a:pt x="775" y="672"/>
                    <a:pt x="772" y="682"/>
                    <a:pt x="776" y="689"/>
                  </a:cubicBezTo>
                  <a:cubicBezTo>
                    <a:pt x="779" y="694"/>
                    <a:pt x="784" y="696"/>
                    <a:pt x="789" y="696"/>
                  </a:cubicBezTo>
                  <a:lnTo>
                    <a:pt x="797" y="695"/>
                  </a:lnTo>
                  <a:cubicBezTo>
                    <a:pt x="802" y="692"/>
                    <a:pt x="807" y="688"/>
                    <a:pt x="812" y="685"/>
                  </a:cubicBezTo>
                  <a:cubicBezTo>
                    <a:pt x="807" y="714"/>
                    <a:pt x="789" y="760"/>
                    <a:pt x="728" y="806"/>
                  </a:cubicBezTo>
                  <a:cubicBezTo>
                    <a:pt x="687" y="837"/>
                    <a:pt x="648" y="881"/>
                    <a:pt x="614" y="937"/>
                  </a:cubicBezTo>
                  <a:cubicBezTo>
                    <a:pt x="604" y="944"/>
                    <a:pt x="560" y="974"/>
                    <a:pt x="517" y="962"/>
                  </a:cubicBezTo>
                  <a:cubicBezTo>
                    <a:pt x="485" y="953"/>
                    <a:pt x="459" y="921"/>
                    <a:pt x="441" y="868"/>
                  </a:cubicBezTo>
                  <a:lnTo>
                    <a:pt x="441" y="58"/>
                  </a:lnTo>
                  <a:cubicBezTo>
                    <a:pt x="450" y="45"/>
                    <a:pt x="482" y="1"/>
                    <a:pt x="522" y="0"/>
                  </a:cubicBezTo>
                  <a:lnTo>
                    <a:pt x="522" y="0"/>
                  </a:lnTo>
                  <a:cubicBezTo>
                    <a:pt x="549" y="0"/>
                    <a:pt x="576" y="21"/>
                    <a:pt x="602" y="61"/>
                  </a:cubicBezTo>
                  <a:cubicBezTo>
                    <a:pt x="606" y="68"/>
                    <a:pt x="616" y="70"/>
                    <a:pt x="623" y="66"/>
                  </a:cubicBezTo>
                  <a:cubicBezTo>
                    <a:pt x="628" y="62"/>
                    <a:pt x="631" y="56"/>
                    <a:pt x="629" y="50"/>
                  </a:cubicBezTo>
                  <a:cubicBezTo>
                    <a:pt x="650" y="60"/>
                    <a:pt x="673" y="75"/>
                    <a:pt x="687" y="98"/>
                  </a:cubicBezTo>
                  <a:cubicBezTo>
                    <a:pt x="700" y="120"/>
                    <a:pt x="701" y="147"/>
                    <a:pt x="691" y="177"/>
                  </a:cubicBezTo>
                  <a:cubicBezTo>
                    <a:pt x="689" y="186"/>
                    <a:pt x="693" y="194"/>
                    <a:pt x="701" y="196"/>
                  </a:cubicBezTo>
                  <a:lnTo>
                    <a:pt x="705" y="197"/>
                  </a:lnTo>
                  <a:cubicBezTo>
                    <a:pt x="712" y="197"/>
                    <a:pt x="718" y="193"/>
                    <a:pt x="720" y="187"/>
                  </a:cubicBezTo>
                  <a:cubicBezTo>
                    <a:pt x="722" y="179"/>
                    <a:pt x="724" y="172"/>
                    <a:pt x="725" y="165"/>
                  </a:cubicBezTo>
                  <a:cubicBezTo>
                    <a:pt x="747" y="185"/>
                    <a:pt x="754" y="318"/>
                    <a:pt x="710" y="429"/>
                  </a:cubicBezTo>
                  <a:cubicBezTo>
                    <a:pt x="707" y="437"/>
                    <a:pt x="710" y="446"/>
                    <a:pt x="718" y="449"/>
                  </a:cubicBezTo>
                  <a:lnTo>
                    <a:pt x="724" y="450"/>
                  </a:lnTo>
                  <a:cubicBezTo>
                    <a:pt x="730" y="450"/>
                    <a:pt x="735" y="446"/>
                    <a:pt x="738" y="440"/>
                  </a:cubicBezTo>
                  <a:cubicBezTo>
                    <a:pt x="746" y="420"/>
                    <a:pt x="779" y="319"/>
                    <a:pt x="782" y="303"/>
                  </a:cubicBezTo>
                  <a:cubicBezTo>
                    <a:pt x="802" y="321"/>
                    <a:pt x="834" y="370"/>
                    <a:pt x="806" y="493"/>
                  </a:cubicBezTo>
                  <a:cubicBezTo>
                    <a:pt x="804" y="502"/>
                    <a:pt x="809" y="509"/>
                    <a:pt x="817" y="511"/>
                  </a:cubicBezTo>
                  <a:lnTo>
                    <a:pt x="821" y="511"/>
                  </a:lnTo>
                  <a:lnTo>
                    <a:pt x="828" y="510"/>
                  </a:lnTo>
                  <a:close/>
                  <a:moveTo>
                    <a:pt x="743" y="587"/>
                  </a:moveTo>
                  <a:cubicBezTo>
                    <a:pt x="739" y="611"/>
                    <a:pt x="765" y="630"/>
                    <a:pt x="732" y="634"/>
                  </a:cubicBezTo>
                  <a:cubicBezTo>
                    <a:pt x="724" y="635"/>
                    <a:pt x="718" y="643"/>
                    <a:pt x="719" y="651"/>
                  </a:cubicBezTo>
                  <a:cubicBezTo>
                    <a:pt x="720" y="659"/>
                    <a:pt x="727" y="665"/>
                    <a:pt x="734" y="665"/>
                  </a:cubicBezTo>
                  <a:lnTo>
                    <a:pt x="736" y="664"/>
                  </a:lnTo>
                  <a:cubicBezTo>
                    <a:pt x="799" y="656"/>
                    <a:pt x="772" y="594"/>
                    <a:pt x="773" y="590"/>
                  </a:cubicBezTo>
                  <a:lnTo>
                    <a:pt x="773" y="586"/>
                  </a:lnTo>
                  <a:cubicBezTo>
                    <a:pt x="767" y="495"/>
                    <a:pt x="797" y="462"/>
                    <a:pt x="797" y="461"/>
                  </a:cubicBezTo>
                  <a:cubicBezTo>
                    <a:pt x="802" y="456"/>
                    <a:pt x="802" y="446"/>
                    <a:pt x="796" y="440"/>
                  </a:cubicBezTo>
                  <a:cubicBezTo>
                    <a:pt x="790" y="435"/>
                    <a:pt x="781" y="435"/>
                    <a:pt x="775" y="441"/>
                  </a:cubicBezTo>
                  <a:cubicBezTo>
                    <a:pt x="773" y="442"/>
                    <a:pt x="736" y="481"/>
                    <a:pt x="743" y="587"/>
                  </a:cubicBezTo>
                  <a:close/>
                  <a:moveTo>
                    <a:pt x="113" y="587"/>
                  </a:moveTo>
                  <a:cubicBezTo>
                    <a:pt x="116" y="611"/>
                    <a:pt x="90" y="630"/>
                    <a:pt x="123" y="634"/>
                  </a:cubicBezTo>
                  <a:cubicBezTo>
                    <a:pt x="131" y="635"/>
                    <a:pt x="137" y="643"/>
                    <a:pt x="136" y="651"/>
                  </a:cubicBezTo>
                  <a:cubicBezTo>
                    <a:pt x="135" y="659"/>
                    <a:pt x="129" y="665"/>
                    <a:pt x="121" y="665"/>
                  </a:cubicBezTo>
                  <a:lnTo>
                    <a:pt x="119" y="664"/>
                  </a:lnTo>
                  <a:cubicBezTo>
                    <a:pt x="56" y="656"/>
                    <a:pt x="83" y="594"/>
                    <a:pt x="83" y="590"/>
                  </a:cubicBezTo>
                  <a:lnTo>
                    <a:pt x="82" y="586"/>
                  </a:lnTo>
                  <a:cubicBezTo>
                    <a:pt x="89" y="495"/>
                    <a:pt x="59" y="462"/>
                    <a:pt x="59" y="461"/>
                  </a:cubicBezTo>
                  <a:cubicBezTo>
                    <a:pt x="53" y="456"/>
                    <a:pt x="53" y="446"/>
                    <a:pt x="59" y="440"/>
                  </a:cubicBezTo>
                  <a:cubicBezTo>
                    <a:pt x="65" y="435"/>
                    <a:pt x="74" y="435"/>
                    <a:pt x="80" y="441"/>
                  </a:cubicBezTo>
                  <a:cubicBezTo>
                    <a:pt x="82" y="442"/>
                    <a:pt x="119" y="481"/>
                    <a:pt x="113" y="5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7FB748A2-24EC-4017-920B-B3945A023041}"/>
              </a:ext>
            </a:extLst>
          </p:cNvPr>
          <p:cNvSpPr/>
          <p:nvPr/>
        </p:nvSpPr>
        <p:spPr>
          <a:xfrm>
            <a:off x="10022632" y="0"/>
            <a:ext cx="2193719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Google Shape;130;p6">
            <a:extLst>
              <a:ext uri="{FF2B5EF4-FFF2-40B4-BE49-F238E27FC236}">
                <a16:creationId xmlns:a16="http://schemas.microsoft.com/office/drawing/2014/main" id="{F0FFA197-694C-4C12-BBFC-B0A80CFF9E68}"/>
              </a:ext>
            </a:extLst>
          </p:cNvPr>
          <p:cNvSpPr txBox="1"/>
          <p:nvPr/>
        </p:nvSpPr>
        <p:spPr>
          <a:xfrm>
            <a:off x="559906" y="1928909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1" i="0" u="none" strike="noStrike" cap="none" dirty="0">
                <a:solidFill>
                  <a:srgbClr val="55479C"/>
                </a:solidFill>
                <a:latin typeface="Arial"/>
                <a:ea typeface="Arial"/>
                <a:cs typeface="Arial"/>
                <a:sym typeface="Arial"/>
              </a:rPr>
              <a:t>Мы исследуем  5 граней человеческой идентичности:</a:t>
            </a:r>
            <a:endParaRPr sz="1200" b="1" i="0" u="none" strike="noStrike" cap="none" dirty="0">
              <a:solidFill>
                <a:srgbClr val="5547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DC4D3DF3-45F2-47DE-B027-8175A5CD2235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14" name="Google Shape;88;p1">
              <a:extLst>
                <a:ext uri="{FF2B5EF4-FFF2-40B4-BE49-F238E27FC236}">
                  <a16:creationId xmlns:a16="http://schemas.microsoft.com/office/drawing/2014/main" id="{C2FC44B4-93C4-4E6D-A7DF-3A0EC80473F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Рисунок 114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FAD528E-AD1F-4F26-B208-22AD4B5E5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06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50;p10">
            <a:extLst>
              <a:ext uri="{FF2B5EF4-FFF2-40B4-BE49-F238E27FC236}">
                <a16:creationId xmlns:a16="http://schemas.microsoft.com/office/drawing/2014/main" id="{D6A8061B-7C09-43A5-BD60-EFDBE57ED5D5}"/>
              </a:ext>
            </a:extLst>
          </p:cNvPr>
          <p:cNvSpPr/>
          <p:nvPr/>
        </p:nvSpPr>
        <p:spPr>
          <a:xfrm>
            <a:off x="4620772" y="3565924"/>
            <a:ext cx="3541442" cy="2062236"/>
          </a:xfrm>
          <a:prstGeom prst="roundRect">
            <a:avLst>
              <a:gd name="adj" fmla="val 3420"/>
            </a:avLst>
          </a:prstGeom>
          <a:solidFill>
            <a:srgbClr val="E3E2F0">
              <a:alpha val="3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50;p10">
            <a:extLst>
              <a:ext uri="{FF2B5EF4-FFF2-40B4-BE49-F238E27FC236}">
                <a16:creationId xmlns:a16="http://schemas.microsoft.com/office/drawing/2014/main" id="{9CA5E7F3-3AE7-441E-B36B-6F0E6A845C1A}"/>
              </a:ext>
            </a:extLst>
          </p:cNvPr>
          <p:cNvSpPr/>
          <p:nvPr/>
        </p:nvSpPr>
        <p:spPr>
          <a:xfrm>
            <a:off x="610739" y="3565924"/>
            <a:ext cx="3541442" cy="2062236"/>
          </a:xfrm>
          <a:prstGeom prst="roundRect">
            <a:avLst>
              <a:gd name="adj" fmla="val 3420"/>
            </a:avLst>
          </a:prstGeom>
          <a:solidFill>
            <a:srgbClr val="E3E2F0">
              <a:alpha val="3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959FAA-AF65-4483-8136-8C0D2220899C}"/>
              </a:ext>
            </a:extLst>
          </p:cNvPr>
          <p:cNvSpPr/>
          <p:nvPr/>
        </p:nvSpPr>
        <p:spPr>
          <a:xfrm>
            <a:off x="8582393" y="0"/>
            <a:ext cx="3609607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CEBE5B2-B8C4-49AD-B442-76D8444C9B77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7" name="Google Shape;88;p1">
              <a:extLst>
                <a:ext uri="{FF2B5EF4-FFF2-40B4-BE49-F238E27FC236}">
                  <a16:creationId xmlns:a16="http://schemas.microsoft.com/office/drawing/2014/main" id="{1F345FD8-DB99-43E8-BC02-B10B587F064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Рисунок 1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D7AC4E-E4EE-4523-BE92-91E266C8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2" name="Text 2">
            <a:extLst>
              <a:ext uri="{FF2B5EF4-FFF2-40B4-BE49-F238E27FC236}">
                <a16:creationId xmlns:a16="http://schemas.microsoft.com/office/drawing/2014/main" id="{097E3438-6031-468B-8555-F6C15295255A}"/>
              </a:ext>
            </a:extLst>
          </p:cNvPr>
          <p:cNvSpPr/>
          <p:nvPr/>
        </p:nvSpPr>
        <p:spPr>
          <a:xfrm>
            <a:off x="610739" y="300898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ФИНАНСОВАЯ ПРОЗРАЧНОСТЬ  </a:t>
            </a:r>
            <a:b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- КЛЮЧЕВОЙ ПРИНЦИП НАШЕЙ РАБОТЫ.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37FAC-A88A-46DD-86DC-7A46FBFF2C3F}"/>
              </a:ext>
            </a:extLst>
          </p:cNvPr>
          <p:cNvSpPr txBox="1"/>
          <p:nvPr/>
        </p:nvSpPr>
        <p:spPr>
          <a:xfrm>
            <a:off x="470072" y="1735726"/>
            <a:ext cx="5591422" cy="91440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KZ" sz="1200" dirty="0">
              <a:latin typeface="+mj-lt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AAC2D9B5-41C6-42FD-B2F6-5BF24502F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904445"/>
              </p:ext>
            </p:extLst>
          </p:nvPr>
        </p:nvGraphicFramePr>
        <p:xfrm>
          <a:off x="8893014" y="1243052"/>
          <a:ext cx="2952750" cy="3296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826DE52-5331-4E6A-8EDD-0D366AC5C34E}"/>
              </a:ext>
            </a:extLst>
          </p:cNvPr>
          <p:cNvSpPr txBox="1"/>
          <p:nvPr/>
        </p:nvSpPr>
        <p:spPr>
          <a:xfrm>
            <a:off x="8893014" y="415673"/>
            <a:ext cx="3098934" cy="42327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KZ" b="1" dirty="0">
                <a:solidFill>
                  <a:schemeClr val="bg1"/>
                </a:solidFill>
                <a:latin typeface="+mj-lt"/>
              </a:rPr>
              <a:t>СТРУКТУРА РАСХОДОВ ФОНДА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768F50-E257-4B24-904D-F57BCE0CD6B8}"/>
              </a:ext>
            </a:extLst>
          </p:cNvPr>
          <p:cNvSpPr txBox="1"/>
          <p:nvPr/>
        </p:nvSpPr>
        <p:spPr>
          <a:xfrm>
            <a:off x="784891" y="1948673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ru-KZ" sz="1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ACF89-E25E-46DC-B813-8A2B2F7F770C}"/>
              </a:ext>
            </a:extLst>
          </p:cNvPr>
          <p:cNvSpPr txBox="1"/>
          <p:nvPr/>
        </p:nvSpPr>
        <p:spPr>
          <a:xfrm>
            <a:off x="528577" y="1103678"/>
            <a:ext cx="7633637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Основные финансовые показатели деятельности Фонда за отчетный период демонстрируют стабильную работу Фонда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9A5C93D3-0326-4E53-AE59-63F155667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995200"/>
              </p:ext>
            </p:extLst>
          </p:nvPr>
        </p:nvGraphicFramePr>
        <p:xfrm>
          <a:off x="610738" y="1682406"/>
          <a:ext cx="7551476" cy="12172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2262">
                  <a:extLst>
                    <a:ext uri="{9D8B030D-6E8A-4147-A177-3AD203B41FA5}">
                      <a16:colId xmlns:a16="http://schemas.microsoft.com/office/drawing/2014/main" val="1674382047"/>
                    </a:ext>
                  </a:extLst>
                </a:gridCol>
                <a:gridCol w="1289804">
                  <a:extLst>
                    <a:ext uri="{9D8B030D-6E8A-4147-A177-3AD203B41FA5}">
                      <a16:colId xmlns:a16="http://schemas.microsoft.com/office/drawing/2014/main" val="2421233797"/>
                    </a:ext>
                  </a:extLst>
                </a:gridCol>
                <a:gridCol w="1289804">
                  <a:extLst>
                    <a:ext uri="{9D8B030D-6E8A-4147-A177-3AD203B41FA5}">
                      <a16:colId xmlns:a16="http://schemas.microsoft.com/office/drawing/2014/main" val="3416032241"/>
                    </a:ext>
                  </a:extLst>
                </a:gridCol>
                <a:gridCol w="1208947">
                  <a:extLst>
                    <a:ext uri="{9D8B030D-6E8A-4147-A177-3AD203B41FA5}">
                      <a16:colId xmlns:a16="http://schemas.microsoft.com/office/drawing/2014/main" val="2286008178"/>
                    </a:ext>
                  </a:extLst>
                </a:gridCol>
                <a:gridCol w="1370659">
                  <a:extLst>
                    <a:ext uri="{9D8B030D-6E8A-4147-A177-3AD203B41FA5}">
                      <a16:colId xmlns:a16="http://schemas.microsoft.com/office/drawing/2014/main" val="2073188436"/>
                    </a:ext>
                  </a:extLst>
                </a:gridCol>
              </a:tblGrid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ПОКАЗАТЕЛЬ, ТЫС.ТЕНГЕ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2022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2023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2024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A29E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ПО 1 ИЮЛЯ 2025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8C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46950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Начальный остаток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145 112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219 794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329 887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664941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Поступления за период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167 620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454 650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602 125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141 356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29148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Всего в распоряжении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167 620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599 762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821 919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471 242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244583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Сумма расходов за период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22 508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379 968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492 033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280 585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52486"/>
                  </a:ext>
                </a:extLst>
              </a:tr>
              <a:tr h="2028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b="0" kern="0" dirty="0">
                          <a:solidFill>
                            <a:schemeClr val="tx1"/>
                          </a:solidFill>
                          <a:effectLst/>
                        </a:rPr>
                        <a:t>Конечный остаток по итогам </a:t>
                      </a:r>
                      <a:endParaRPr lang="ru-KZ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145 112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219 794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>
                          <a:effectLst/>
                        </a:rPr>
                        <a:t>329 887</a:t>
                      </a:r>
                      <a:endParaRPr lang="ru-KZ" sz="12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200" kern="0" dirty="0">
                          <a:effectLst/>
                        </a:rPr>
                        <a:t>190 657</a:t>
                      </a:r>
                      <a:endParaRPr lang="ru-KZ" sz="12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9612" marR="29612" marT="0" marB="0" anchor="ctr">
                    <a:solidFill>
                      <a:srgbClr val="E3E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198821"/>
                  </a:ext>
                </a:extLst>
              </a:tr>
            </a:tbl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E60E324C-850F-4625-A2A0-FD60BC6E36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1447500"/>
              </p:ext>
            </p:extLst>
          </p:nvPr>
        </p:nvGraphicFramePr>
        <p:xfrm>
          <a:off x="363612" y="3792470"/>
          <a:ext cx="3774097" cy="1747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5DFDDF7E-43D9-4FCC-A1F3-B7C41D676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268942"/>
              </p:ext>
            </p:extLst>
          </p:nvPr>
        </p:nvGraphicFramePr>
        <p:xfrm>
          <a:off x="4790383" y="3676765"/>
          <a:ext cx="3249438" cy="1974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A340D6C-FD8B-41EC-8F56-F3A9AC63CD4B}"/>
              </a:ext>
            </a:extLst>
          </p:cNvPr>
          <p:cNvSpPr txBox="1"/>
          <p:nvPr/>
        </p:nvSpPr>
        <p:spPr>
          <a:xfrm>
            <a:off x="8893014" y="4796865"/>
            <a:ext cx="3098934" cy="120032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</a:rPr>
              <a:t>Структура расходов демонстрирует приоритетность программной деятельности над административными затратами, что соответствует лучшим практикам управления некоммерческими организациями</a:t>
            </a:r>
            <a:r>
              <a:rPr lang="ru-KZ" sz="1200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ru-KZ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2E300E-3A68-4777-A983-A17E56BE7643}"/>
              </a:ext>
            </a:extLst>
          </p:cNvPr>
          <p:cNvSpPr txBox="1"/>
          <p:nvPr/>
        </p:nvSpPr>
        <p:spPr>
          <a:xfrm>
            <a:off x="624463" y="5852816"/>
            <a:ext cx="7847437" cy="522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  <a:buNone/>
            </a:pPr>
            <a:r>
              <a:rPr lang="ru-KZ" sz="1200" dirty="0">
                <a:solidFill>
                  <a:schemeClr val="tx1"/>
                </a:solidFill>
                <a:latin typeface="+mj-lt"/>
              </a:rPr>
              <a:t>Финансовая отчетность за 2024 года подтверждена независимым аудитором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ТОО «Baker </a:t>
            </a:r>
            <a:r>
              <a:rPr lang="ru-RU" sz="1200" b="1" dirty="0" err="1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Tilly</a:t>
            </a:r>
            <a:r>
              <a:rPr lang="ru-RU" sz="12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»</a:t>
            </a:r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являющимся членом глобальной сети</a:t>
            </a:r>
            <a:r>
              <a:rPr lang="ru-KZ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1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аудиторских компаний </a:t>
            </a:r>
            <a:r>
              <a:rPr lang="en-US" sz="12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+mj-lt"/>
              </a:rPr>
              <a:t>Baker Tilly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17EB1D-CBC2-4E23-AA80-3CC3BF6FBA39}"/>
              </a:ext>
            </a:extLst>
          </p:cNvPr>
          <p:cNvSpPr txBox="1"/>
          <p:nvPr/>
        </p:nvSpPr>
        <p:spPr>
          <a:xfrm>
            <a:off x="7886336" y="6283167"/>
            <a:ext cx="0" cy="0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none" lIns="0" tIns="0" rIns="0" bIns="0" rtlCol="0">
            <a:noAutofit/>
          </a:bodyPr>
          <a:lstStyle/>
          <a:p>
            <a:r>
              <a:rPr lang="ru-KZ" sz="1200" dirty="0">
                <a:effectLst/>
                <a:latin typeface="+mj-lt"/>
              </a:rPr>
              <a:t> </a:t>
            </a:r>
            <a:endParaRPr lang="ru-KZ" sz="12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784D44-C4F9-415E-B1D8-FFE3A0AA0734}"/>
              </a:ext>
            </a:extLst>
          </p:cNvPr>
          <p:cNvSpPr txBox="1"/>
          <p:nvPr/>
        </p:nvSpPr>
        <p:spPr>
          <a:xfrm>
            <a:off x="610738" y="3174939"/>
            <a:ext cx="7053942" cy="36813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KZ" b="1" dirty="0">
                <a:solidFill>
                  <a:srgbClr val="55479C"/>
                </a:solidFill>
                <a:latin typeface="+mj-lt"/>
              </a:rPr>
              <a:t>СТРУКТУРА ПОСТУПЛЕНИЙ В 2022-2025 ГГ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FD40D1-7F65-4E03-84BA-848A19665902}"/>
              </a:ext>
            </a:extLst>
          </p:cNvPr>
          <p:cNvSpPr txBox="1"/>
          <p:nvPr/>
        </p:nvSpPr>
        <p:spPr>
          <a:xfrm>
            <a:off x="8819922" y="629858"/>
            <a:ext cx="309893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С 01 ЯНВАРЯ ПО 1 ИЮЛЯ 2025 Г.</a:t>
            </a:r>
            <a:endParaRPr lang="ru-RU" sz="1200" dirty="0">
              <a:solidFill>
                <a:srgbClr val="A29DCC"/>
              </a:solidFill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EDFB73-F030-4774-AC7C-C0D505320C7A}"/>
              </a:ext>
            </a:extLst>
          </p:cNvPr>
          <p:cNvSpPr txBox="1"/>
          <p:nvPr/>
        </p:nvSpPr>
        <p:spPr>
          <a:xfrm>
            <a:off x="3005873" y="3699532"/>
            <a:ext cx="1091062" cy="3139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A29ECE"/>
                </a:solidFill>
                <a:latin typeface="+mj-lt"/>
              </a:rPr>
              <a:t>2022 - 2024 г. </a:t>
            </a:r>
            <a:endParaRPr lang="ru-KZ" sz="1200" b="1" dirty="0">
              <a:solidFill>
                <a:srgbClr val="A29ECE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8D2355-8BC6-4E33-95D6-FDF48C4FA773}"/>
              </a:ext>
            </a:extLst>
          </p:cNvPr>
          <p:cNvSpPr txBox="1"/>
          <p:nvPr/>
        </p:nvSpPr>
        <p:spPr>
          <a:xfrm>
            <a:off x="5524500" y="3699532"/>
            <a:ext cx="2582468" cy="31390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A29ECE"/>
                </a:solidFill>
                <a:latin typeface="+mj-lt"/>
              </a:rPr>
              <a:t>С 01 ЯНВАРЯ ПО 1 ИЮЛЯ 2025 Г.</a:t>
            </a:r>
            <a:endParaRPr lang="ru-KZ" sz="1200" b="1" dirty="0">
              <a:solidFill>
                <a:srgbClr val="A29EC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6768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37">
            <a:extLst>
              <a:ext uri="{FF2B5EF4-FFF2-40B4-BE49-F238E27FC236}">
                <a16:creationId xmlns:a16="http://schemas.microsoft.com/office/drawing/2014/main" id="{971B2F2B-0316-42AE-BB5E-55A9C2D56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606980"/>
              </p:ext>
            </p:extLst>
          </p:nvPr>
        </p:nvGraphicFramePr>
        <p:xfrm>
          <a:off x="4458394" y="2175158"/>
          <a:ext cx="3787544" cy="3823200"/>
        </p:xfrm>
        <a:graphic>
          <a:graphicData uri="http://schemas.openxmlformats.org/drawingml/2006/table">
            <a:tbl>
              <a:tblPr/>
              <a:tblGrid>
                <a:gridCol w="244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10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10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2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5 ответов с наивысшими результатами</a:t>
                      </a:r>
                      <a:endParaRPr kumimoji="0" lang="en-A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2025</a:t>
                      </a:r>
                      <a:endParaRPr kumimoji="0" lang="en-A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charset="0"/>
                        </a:rPr>
                        <a:t>2024</a:t>
                      </a:r>
                    </a:p>
                  </a:txBody>
                  <a:tcPr marL="90000" marR="90000" marT="90000" marB="90000" anchor="ctr" horzOverflow="overflow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4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1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Я верю в то, что хочет достичь </a:t>
                      </a:r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TFQ</a:t>
                      </a:r>
                      <a:endParaRPr lang="en-AU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4.7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4.7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19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Я понимаю, как результаты моей работы вносят вклад в достижения </a:t>
                      </a:r>
                      <a:r>
                        <a:rPr lang="en-US" sz="1200" b="0" i="0" u="none" strike="noStrike" dirty="0">
                          <a:effectLst/>
                          <a:latin typeface="+mj-lt"/>
                        </a:rPr>
                        <a:t>TFQ</a:t>
                      </a:r>
                      <a:endParaRPr lang="en-AU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4.4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4.4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19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У меня есть возможность применять свои таланты и способности в моей работе</a:t>
                      </a:r>
                      <a:endParaRPr lang="en-AU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819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Мой руководитель поддерживает во мне развитие лидерства</a:t>
                      </a:r>
                      <a:endParaRPr lang="en-AU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4.3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i="0" u="none" strike="noStrike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NA</a:t>
                      </a:r>
                      <a:r>
                        <a:rPr lang="en-AU" sz="1200" b="0" i="0" u="none" strike="noStrike" baseline="30000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>
                          <a:effectLst/>
                          <a:latin typeface="+mj-lt"/>
                        </a:rPr>
                        <a:t>Я знаю, что ожидается от моей работы</a:t>
                      </a:r>
                      <a:endParaRPr lang="en-AU" sz="1200" b="0" i="0" u="none" strike="noStrike" dirty="0">
                        <a:effectLst/>
                        <a:latin typeface="+mj-lt"/>
                      </a:endParaRPr>
                    </a:p>
                  </a:txBody>
                  <a:tcPr marL="90000" marR="90000" marT="90000" marB="90000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4.2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2C7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0" i="0" u="none" strike="noStrike" dirty="0">
                          <a:solidFill>
                            <a:srgbClr val="575757"/>
                          </a:solidFill>
                          <a:effectLst/>
                          <a:latin typeface="+mj-lt"/>
                        </a:rPr>
                        <a:t>3.9</a:t>
                      </a:r>
                    </a:p>
                  </a:txBody>
                  <a:tcPr marL="7620" marR="7620" marT="762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lg" len="lg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C21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92022DB-4189-452D-BEF8-86F06EACE641}"/>
              </a:ext>
            </a:extLst>
          </p:cNvPr>
          <p:cNvGrpSpPr/>
          <p:nvPr/>
        </p:nvGrpSpPr>
        <p:grpSpPr>
          <a:xfrm>
            <a:off x="575360" y="2400241"/>
            <a:ext cx="3501571" cy="3662668"/>
            <a:chOff x="575360" y="2565070"/>
            <a:chExt cx="3501571" cy="3887751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44DDA33B-611A-4505-B929-A2B3DE12E415}"/>
                </a:ext>
              </a:extLst>
            </p:cNvPr>
            <p:cNvGrpSpPr/>
            <p:nvPr/>
          </p:nvGrpSpPr>
          <p:grpSpPr>
            <a:xfrm>
              <a:off x="575360" y="2565070"/>
              <a:ext cx="3189118" cy="3430780"/>
              <a:chOff x="1105117" y="2416258"/>
              <a:chExt cx="3934936" cy="3466962"/>
            </a:xfrm>
          </p:grpSpPr>
          <p:sp>
            <p:nvSpPr>
              <p:cNvPr id="14" name="Google Shape;150;p24">
                <a:extLst>
                  <a:ext uri="{FF2B5EF4-FFF2-40B4-BE49-F238E27FC236}">
                    <a16:creationId xmlns:a16="http://schemas.microsoft.com/office/drawing/2014/main" id="{C479DF7F-82A8-425F-91FD-FE2007C0EF37}"/>
                  </a:ext>
                </a:extLst>
              </p:cNvPr>
              <p:cNvSpPr/>
              <p:nvPr/>
            </p:nvSpPr>
            <p:spPr>
              <a:xfrm>
                <a:off x="1194742" y="4683294"/>
                <a:ext cx="3733354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>
                <a:solidFill>
                  <a:srgbClr val="EAEB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Управление персоналом (возможности и взаимодействие)</a:t>
                </a:r>
                <a:b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</a:br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3.9</a:t>
                </a:r>
              </a:p>
            </p:txBody>
          </p:sp>
          <p:sp>
            <p:nvSpPr>
              <p:cNvPr id="15" name="Google Shape;151;p24">
                <a:extLst>
                  <a:ext uri="{FF2B5EF4-FFF2-40B4-BE49-F238E27FC236}">
                    <a16:creationId xmlns:a16="http://schemas.microsoft.com/office/drawing/2014/main" id="{2D7CC2E0-AD0D-4BFC-A203-53FF082EC87C}"/>
                  </a:ext>
                </a:extLst>
              </p:cNvPr>
              <p:cNvSpPr/>
              <p:nvPr/>
            </p:nvSpPr>
            <p:spPr>
              <a:xfrm>
                <a:off x="1210448" y="3577719"/>
                <a:ext cx="1828769" cy="1038595"/>
              </a:xfrm>
              <a:prstGeom prst="rect">
                <a:avLst/>
              </a:prstGeom>
              <a:solidFill>
                <a:schemeClr val="accent2"/>
              </a:solidFill>
              <a:ln w="9525" cap="flat" cmpd="sng">
                <a:solidFill>
                  <a:srgbClr val="197A56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1000" dirty="0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Подчиненность и сотрудничество</a:t>
                </a:r>
                <a:endParaRPr lang="en-US" sz="1000" dirty="0">
                  <a:solidFill>
                    <a:schemeClr val="bg1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chemeClr val="bg1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4.0</a:t>
                </a:r>
              </a:p>
            </p:txBody>
          </p:sp>
          <p:sp>
            <p:nvSpPr>
              <p:cNvPr id="16" name="Google Shape;152;p24">
                <a:extLst>
                  <a:ext uri="{FF2B5EF4-FFF2-40B4-BE49-F238E27FC236}">
                    <a16:creationId xmlns:a16="http://schemas.microsoft.com/office/drawing/2014/main" id="{FAA6EB15-B19D-4544-8CBD-A6605305EC1D}"/>
                  </a:ext>
                </a:extLst>
              </p:cNvPr>
              <p:cNvSpPr/>
              <p:nvPr/>
            </p:nvSpPr>
            <p:spPr>
              <a:xfrm>
                <a:off x="3104548" y="3577719"/>
                <a:ext cx="1810118" cy="1038595"/>
              </a:xfrm>
              <a:prstGeom prst="rect">
                <a:avLst/>
              </a:prstGeom>
              <a:solidFill>
                <a:srgbClr val="E8C21E"/>
              </a:solidFill>
              <a:ln w="9525" cap="rnd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9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1000"/>
                  </a:spcAft>
                </a:pPr>
                <a: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Performance Management </a:t>
                </a:r>
                <a:b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</a:br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и признание</a:t>
                </a:r>
                <a:endParaRPr lang="en-US" sz="1000" dirty="0">
                  <a:solidFill>
                    <a:srgbClr val="575757"/>
                  </a:solidFill>
                  <a:latin typeface="+mj-lt"/>
                  <a:sym typeface="Trebuchet MS"/>
                </a:endParaRPr>
              </a:p>
              <a:p>
                <a:pPr algn="ctr">
                  <a:spcAft>
                    <a:spcPts val="1000"/>
                  </a:spcAft>
                </a:pPr>
                <a: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3.3</a:t>
                </a:r>
              </a:p>
            </p:txBody>
          </p:sp>
          <p:sp>
            <p:nvSpPr>
              <p:cNvPr id="17" name="Isosceles Triangle 30">
                <a:extLst>
                  <a:ext uri="{FF2B5EF4-FFF2-40B4-BE49-F238E27FC236}">
                    <a16:creationId xmlns:a16="http://schemas.microsoft.com/office/drawing/2014/main" id="{DF2640F6-25B1-4C4C-A4C6-E225C76D8A89}"/>
                  </a:ext>
                </a:extLst>
              </p:cNvPr>
              <p:cNvSpPr/>
              <p:nvPr/>
            </p:nvSpPr>
            <p:spPr>
              <a:xfrm>
                <a:off x="1105117" y="2416258"/>
                <a:ext cx="3934936" cy="1095239"/>
              </a:xfrm>
              <a:prstGeom prst="triangle">
                <a:avLst/>
              </a:prstGeom>
              <a:solidFill>
                <a:srgbClr val="E8C21E"/>
              </a:solidFill>
              <a:ln w="9525" cap="rnd" cmpd="sng">
                <a:solidFill>
                  <a:srgbClr val="EAEBE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b" anchorCtr="0">
                <a:noAutofit/>
              </a:bodyPr>
              <a:lstStyle/>
              <a:p>
                <a:pPr algn="ctr"/>
                <a:endParaRPr lang="en-US" sz="1000" dirty="0">
                  <a:solidFill>
                    <a:srgbClr val="575757"/>
                  </a:solidFill>
                  <a:latin typeface="+mj-lt"/>
                </a:endParaRPr>
              </a:p>
            </p:txBody>
          </p:sp>
          <p:sp>
            <p:nvSpPr>
              <p:cNvPr id="18" name="Google Shape;157;p24">
                <a:extLst>
                  <a:ext uri="{FF2B5EF4-FFF2-40B4-BE49-F238E27FC236}">
                    <a16:creationId xmlns:a16="http://schemas.microsoft.com/office/drawing/2014/main" id="{15B9CA1B-1F59-4BE9-9762-8F63673EA54B}"/>
                  </a:ext>
                </a:extLst>
              </p:cNvPr>
              <p:cNvSpPr txBox="1"/>
              <p:nvPr/>
            </p:nvSpPr>
            <p:spPr>
              <a:xfrm>
                <a:off x="2092141" y="2957504"/>
                <a:ext cx="1959485" cy="576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Цели и стремления</a:t>
                </a:r>
                <a:endParaRPr lang="en-US" sz="1000" dirty="0">
                  <a:solidFill>
                    <a:srgbClr val="575757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3.7</a:t>
                </a:r>
              </a:p>
            </p:txBody>
          </p:sp>
          <p:sp>
            <p:nvSpPr>
              <p:cNvPr id="19" name="Google Shape;150;p24">
                <a:extLst>
                  <a:ext uri="{FF2B5EF4-FFF2-40B4-BE49-F238E27FC236}">
                    <a16:creationId xmlns:a16="http://schemas.microsoft.com/office/drawing/2014/main" id="{775D470B-0A4D-4734-BDA8-FFDCAE6F797F}"/>
                  </a:ext>
                </a:extLst>
              </p:cNvPr>
              <p:cNvSpPr/>
              <p:nvPr/>
            </p:nvSpPr>
            <p:spPr>
              <a:xfrm>
                <a:off x="1194742" y="5322219"/>
                <a:ext cx="1844475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 algn="ctr">
                <a:solidFill>
                  <a:srgbClr val="D4DF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Wellbeing </a:t>
                </a:r>
                <a:r>
                  <a:rPr lang="ru-RU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и инклюзивность</a:t>
                </a:r>
                <a:endParaRPr lang="en-US" sz="1000" dirty="0">
                  <a:solidFill>
                    <a:srgbClr val="575757"/>
                  </a:solidFill>
                  <a:latin typeface="+mj-lt"/>
                  <a:ea typeface="Trebuchet MS"/>
                  <a:cs typeface="Trebuchet MS"/>
                  <a:sym typeface="Trebuchet MS"/>
                </a:endParaRPr>
              </a:p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ea typeface="Trebuchet MS"/>
                    <a:cs typeface="Trebuchet MS"/>
                    <a:sym typeface="Trebuchet MS"/>
                  </a:rPr>
                  <a:t>3.7</a:t>
                </a:r>
              </a:p>
            </p:txBody>
          </p:sp>
          <p:sp>
            <p:nvSpPr>
              <p:cNvPr id="20" name="Google Shape;150;p24">
                <a:extLst>
                  <a:ext uri="{FF2B5EF4-FFF2-40B4-BE49-F238E27FC236}">
                    <a16:creationId xmlns:a16="http://schemas.microsoft.com/office/drawing/2014/main" id="{A7358D8D-45FA-4C40-9256-08AD03E3EF3D}"/>
                  </a:ext>
                </a:extLst>
              </p:cNvPr>
              <p:cNvSpPr/>
              <p:nvPr/>
            </p:nvSpPr>
            <p:spPr>
              <a:xfrm>
                <a:off x="3104548" y="5322219"/>
                <a:ext cx="1826969" cy="561001"/>
              </a:xfrm>
              <a:prstGeom prst="rect">
                <a:avLst/>
              </a:prstGeom>
              <a:solidFill>
                <a:srgbClr val="E8C21E"/>
              </a:solidFill>
              <a:ln w="9525" cap="flat" cmpd="sng" algn="ctr">
                <a:solidFill>
                  <a:srgbClr val="D4DF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Гибкость и расширение прав и возможностей</a:t>
                </a:r>
                <a:endParaRPr lang="en-US" sz="1000" dirty="0">
                  <a:solidFill>
                    <a:srgbClr val="575757"/>
                  </a:solidFill>
                  <a:latin typeface="+mj-lt"/>
                  <a:sym typeface="Trebuchet MS"/>
                </a:endParaRPr>
              </a:p>
              <a:p>
                <a:pPr algn="ctr"/>
                <a:r>
                  <a:rPr lang="en-US" sz="1000" dirty="0">
                    <a:solidFill>
                      <a:srgbClr val="575757"/>
                    </a:solidFill>
                    <a:latin typeface="+mj-lt"/>
                    <a:sym typeface="Trebuchet MS"/>
                  </a:rPr>
                  <a:t>3.9</a:t>
                </a:r>
              </a:p>
            </p:txBody>
          </p:sp>
        </p:grpSp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843291B9-14C5-47FF-B352-C1619F3113B8}"/>
                </a:ext>
              </a:extLst>
            </p:cNvPr>
            <p:cNvGrpSpPr/>
            <p:nvPr/>
          </p:nvGrpSpPr>
          <p:grpSpPr>
            <a:xfrm>
              <a:off x="647998" y="6265496"/>
              <a:ext cx="3428933" cy="187325"/>
              <a:chOff x="957714" y="6089250"/>
              <a:chExt cx="3428933" cy="187325"/>
            </a:xfrm>
          </p:grpSpPr>
          <p:sp>
            <p:nvSpPr>
              <p:cNvPr id="8" name="Rectangle 8">
                <a:extLst>
                  <a:ext uri="{FF2B5EF4-FFF2-40B4-BE49-F238E27FC236}">
                    <a16:creationId xmlns:a16="http://schemas.microsoft.com/office/drawing/2014/main" id="{E9833B2B-98D6-4ECB-BB9F-293795A4A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7714" y="6089250"/>
                <a:ext cx="250825" cy="187325"/>
              </a:xfrm>
              <a:prstGeom prst="rect">
                <a:avLst/>
              </a:prstGeom>
              <a:solidFill>
                <a:srgbClr val="E71C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9" name="Rectangle 12">
                <a:extLst>
                  <a:ext uri="{FF2B5EF4-FFF2-40B4-BE49-F238E27FC236}">
                    <a16:creationId xmlns:a16="http://schemas.microsoft.com/office/drawing/2014/main" id="{19648405-8EA0-4AC3-A2E5-AE13CCDE3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60927" y="6121357"/>
                <a:ext cx="718145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Срочные меры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id="{75E742FD-BABC-4D3F-B568-4EBB46A854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4559" y="6089250"/>
                <a:ext cx="250825" cy="187325"/>
              </a:xfrm>
              <a:prstGeom prst="rect">
                <a:avLst/>
              </a:prstGeom>
              <a:solidFill>
                <a:srgbClr val="E8C21E"/>
              </a:solidFill>
              <a:ln>
                <a:noFill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11" name="Rectangle 14">
                <a:extLst>
                  <a:ext uri="{FF2B5EF4-FFF2-40B4-BE49-F238E27FC236}">
                    <a16:creationId xmlns:a16="http://schemas.microsoft.com/office/drawing/2014/main" id="{CF4C2668-ABAE-427F-ADBD-567E0EC14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7771" y="6121357"/>
                <a:ext cx="613951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Наблюдения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BEB8F69F-F375-4E19-B1D0-75ABCEB3E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104" y="6089250"/>
                <a:ext cx="249238" cy="187325"/>
              </a:xfrm>
              <a:prstGeom prst="rect">
                <a:avLst/>
              </a:prstGeom>
              <a:solidFill>
                <a:srgbClr val="2E2C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 sz="800" dirty="0">
                  <a:latin typeface="+mj-lt"/>
                </a:endParaRPr>
              </a:p>
            </p:txBody>
          </p:sp>
          <p:sp>
            <p:nvSpPr>
              <p:cNvPr id="13" name="Rectangle 16">
                <a:extLst>
                  <a:ext uri="{FF2B5EF4-FFF2-40B4-BE49-F238E27FC236}">
                    <a16:creationId xmlns:a16="http://schemas.microsoft.com/office/drawing/2014/main" id="{EC22CF7A-3F90-4DBD-8417-80F16B7BF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9729" y="6121357"/>
                <a:ext cx="916918" cy="123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ru-RU" altLang="en-US" sz="800" b="0" i="0" u="none" strike="noStrike" cap="none" normalizeH="0" baseline="0" dirty="0">
                    <a:ln>
                      <a:noFill/>
                    </a:ln>
                    <a:solidFill>
                      <a:srgbClr val="575757"/>
                    </a:solidFill>
                    <a:effectLst/>
                    <a:latin typeface="+mj-lt"/>
                  </a:rPr>
                  <a:t>Высокий результат</a:t>
                </a:r>
                <a:endPara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endParaRPr>
              </a:p>
            </p:txBody>
          </p: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41056AB-76A2-44A7-83DC-AF929A3350AA}"/>
              </a:ext>
            </a:extLst>
          </p:cNvPr>
          <p:cNvSpPr/>
          <p:nvPr/>
        </p:nvSpPr>
        <p:spPr>
          <a:xfrm>
            <a:off x="8939854" y="0"/>
            <a:ext cx="3252146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76DBC5B-44A3-4770-9B50-DA2E45514A23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23" name="Google Shape;88;p1">
              <a:extLst>
                <a:ext uri="{FF2B5EF4-FFF2-40B4-BE49-F238E27FC236}">
                  <a16:creationId xmlns:a16="http://schemas.microsoft.com/office/drawing/2014/main" id="{0B561B42-0A3E-4257-AF6B-B93403C98A2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Рисунок 2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89C693-829A-4089-8336-2C737BD5E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25" name="Text 2">
            <a:extLst>
              <a:ext uri="{FF2B5EF4-FFF2-40B4-BE49-F238E27FC236}">
                <a16:creationId xmlns:a16="http://schemas.microsoft.com/office/drawing/2014/main" id="{F897973B-C754-4539-A38E-33799006040F}"/>
              </a:ext>
            </a:extLst>
          </p:cNvPr>
          <p:cNvSpPr/>
          <p:nvPr/>
        </p:nvSpPr>
        <p:spPr>
          <a:xfrm>
            <a:off x="610740" y="352657"/>
            <a:ext cx="7971654" cy="501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ВМЕСТЕ К УСПЕХУ: РЕЗУЛЬТАТЫ ИССЛЕДОВАНИЯ ВОВЛЕЧЁННОСТИ КОМАНДЫ TFQ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F4E33B-27BC-4746-9DB2-7D3F8F3CDCDE}"/>
              </a:ext>
            </a:extLst>
          </p:cNvPr>
          <p:cNvSpPr txBox="1"/>
          <p:nvPr/>
        </p:nvSpPr>
        <p:spPr>
          <a:xfrm>
            <a:off x="528577" y="1155437"/>
            <a:ext cx="7633637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j-lt"/>
                <a:ea typeface="Aptos" panose="020B0004020202020204" pitchFamily="34" charset="0"/>
              </a:rPr>
              <a:t>Вовлечённость сотрудников - ключевой фактор успеха фонда. Она помогает нам строить единое сообщество, где каждый чувствует свою значимость и вклад в общее дело.</a:t>
            </a:r>
            <a:endParaRPr lang="ru-KZ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1C71DE-0843-4AD2-8120-C2625F0626E8}"/>
              </a:ext>
            </a:extLst>
          </p:cNvPr>
          <p:cNvSpPr txBox="1"/>
          <p:nvPr/>
        </p:nvSpPr>
        <p:spPr>
          <a:xfrm>
            <a:off x="528922" y="1935423"/>
            <a:ext cx="1977187" cy="570976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55479C"/>
                </a:solidFill>
                <a:latin typeface="+mj-lt"/>
              </a:rPr>
              <a:t>ОБЩАЯ ВОВЛЕЧЕННОСТЬ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ru-RU" sz="1200" b="1" dirty="0">
                <a:solidFill>
                  <a:srgbClr val="55479C"/>
                </a:solidFill>
                <a:latin typeface="+mj-lt"/>
              </a:rPr>
              <a:t>4.1</a:t>
            </a:r>
            <a:endParaRPr lang="ru-KZ" sz="1200" b="1" dirty="0">
              <a:solidFill>
                <a:srgbClr val="55479C"/>
              </a:solidFill>
              <a:latin typeface="+mj-lt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D640028-F4CA-40C9-A00B-081FADB5890D}"/>
              </a:ext>
            </a:extLst>
          </p:cNvPr>
          <p:cNvGrpSpPr/>
          <p:nvPr/>
        </p:nvGrpSpPr>
        <p:grpSpPr>
          <a:xfrm>
            <a:off x="9474882" y="693772"/>
            <a:ext cx="2561391" cy="2035003"/>
            <a:chOff x="9512982" y="693772"/>
            <a:chExt cx="2561391" cy="2035003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0C0FFF13-6776-45E8-B384-91B176AD4A84}"/>
                </a:ext>
              </a:extLst>
            </p:cNvPr>
            <p:cNvGrpSpPr/>
            <p:nvPr/>
          </p:nvGrpSpPr>
          <p:grpSpPr>
            <a:xfrm>
              <a:off x="10566173" y="1281937"/>
              <a:ext cx="1363810" cy="858674"/>
              <a:chOff x="10435340" y="778797"/>
              <a:chExt cx="1363810" cy="858674"/>
            </a:xfrm>
          </p:grpSpPr>
          <p:sp>
            <p:nvSpPr>
              <p:cNvPr id="28" name="Placeholder">
                <a:extLst>
                  <a:ext uri="{FF2B5EF4-FFF2-40B4-BE49-F238E27FC236}">
                    <a16:creationId xmlns:a16="http://schemas.microsoft.com/office/drawing/2014/main" id="{DD458EDB-82BF-4BBF-B8BA-4355BBADBF97}"/>
                  </a:ext>
                </a:extLst>
              </p:cNvPr>
              <p:cNvSpPr txBox="1"/>
              <p:nvPr/>
            </p:nvSpPr>
            <p:spPr>
              <a:xfrm>
                <a:off x="10435340" y="135021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CCC8E1"/>
                    </a:solidFill>
                    <a:latin typeface="+mj-lt"/>
                    <a:cs typeface="Calibri" panose="020F0502020204030204" pitchFamily="34" charset="0"/>
                  </a:rPr>
                  <a:t>сотрудников</a:t>
                </a:r>
                <a:endParaRPr sz="1200" dirty="0">
                  <a:solidFill>
                    <a:srgbClr val="CCC8E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A">
                <a:extLst>
                  <a:ext uri="{FF2B5EF4-FFF2-40B4-BE49-F238E27FC236}">
                    <a16:creationId xmlns:a16="http://schemas.microsoft.com/office/drawing/2014/main" id="{0F05549C-5FC8-4514-8FDB-38E383809058}"/>
                  </a:ext>
                </a:extLst>
              </p:cNvPr>
              <p:cNvSpPr txBox="1"/>
              <p:nvPr/>
            </p:nvSpPr>
            <p:spPr>
              <a:xfrm>
                <a:off x="10435340" y="77879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90%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1DD546-B04A-4328-B33F-44E891CFCDE8}"/>
                </a:ext>
              </a:extLst>
            </p:cNvPr>
            <p:cNvSpPr txBox="1"/>
            <p:nvPr/>
          </p:nvSpPr>
          <p:spPr>
            <a:xfrm>
              <a:off x="9512982" y="693772"/>
              <a:ext cx="25613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В 2024 году в исследовании приняли участие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7AD944-F88E-42DE-A4B4-269C8D7790F3}"/>
                </a:ext>
              </a:extLst>
            </p:cNvPr>
            <p:cNvSpPr txBox="1"/>
            <p:nvPr/>
          </p:nvSpPr>
          <p:spPr>
            <a:xfrm>
              <a:off x="9512982" y="2267110"/>
              <a:ext cx="25613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- это высокая активность и отличная репрезентативность. </a:t>
              </a:r>
            </a:p>
          </p:txBody>
        </p:sp>
      </p:grp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6AC71783-8479-4BB0-8857-7186F08054E0}"/>
              </a:ext>
            </a:extLst>
          </p:cNvPr>
          <p:cNvCxnSpPr>
            <a:cxnSpLocks/>
          </p:cNvCxnSpPr>
          <p:nvPr/>
        </p:nvCxnSpPr>
        <p:spPr>
          <a:xfrm>
            <a:off x="9525044" y="3043781"/>
            <a:ext cx="2152607" cy="0"/>
          </a:xfrm>
          <a:prstGeom prst="line">
            <a:avLst/>
          </a:prstGeom>
          <a:ln>
            <a:solidFill>
              <a:srgbClr val="CCC8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36A80F1E-AF8B-46DE-94B4-0B8444143E45}"/>
              </a:ext>
            </a:extLst>
          </p:cNvPr>
          <p:cNvGrpSpPr/>
          <p:nvPr/>
        </p:nvGrpSpPr>
        <p:grpSpPr>
          <a:xfrm>
            <a:off x="9474882" y="3421302"/>
            <a:ext cx="2417001" cy="2404335"/>
            <a:chOff x="9512982" y="693772"/>
            <a:chExt cx="2417001" cy="2404335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0314A44-FDCB-4A1A-84C9-4CEB133B69FB}"/>
                </a:ext>
              </a:extLst>
            </p:cNvPr>
            <p:cNvGrpSpPr/>
            <p:nvPr/>
          </p:nvGrpSpPr>
          <p:grpSpPr>
            <a:xfrm>
              <a:off x="10566173" y="1281937"/>
              <a:ext cx="1363810" cy="858674"/>
              <a:chOff x="10435340" y="778797"/>
              <a:chExt cx="1363810" cy="858674"/>
            </a:xfrm>
          </p:grpSpPr>
          <p:sp>
            <p:nvSpPr>
              <p:cNvPr id="41" name="Placeholder">
                <a:extLst>
                  <a:ext uri="{FF2B5EF4-FFF2-40B4-BE49-F238E27FC236}">
                    <a16:creationId xmlns:a16="http://schemas.microsoft.com/office/drawing/2014/main" id="{55572F40-56EC-41C6-9D74-7D20F86EB7ED}"/>
                  </a:ext>
                </a:extLst>
              </p:cNvPr>
              <p:cNvSpPr txBox="1"/>
              <p:nvPr/>
            </p:nvSpPr>
            <p:spPr>
              <a:xfrm>
                <a:off x="10435340" y="135021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CCC8E1"/>
                    </a:solidFill>
                    <a:latin typeface="+mj-lt"/>
                    <a:cs typeface="Calibri" panose="020F0502020204030204" pitchFamily="34" charset="0"/>
                  </a:rPr>
                  <a:t>балла</a:t>
                </a:r>
                <a:endParaRPr sz="1200" dirty="0">
                  <a:solidFill>
                    <a:srgbClr val="CCC8E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A">
                <a:extLst>
                  <a:ext uri="{FF2B5EF4-FFF2-40B4-BE49-F238E27FC236}">
                    <a16:creationId xmlns:a16="http://schemas.microsoft.com/office/drawing/2014/main" id="{362B5DAC-6927-45E5-BFA5-0C3A9389EB96}"/>
                  </a:ext>
                </a:extLst>
              </p:cNvPr>
              <p:cNvSpPr txBox="1"/>
              <p:nvPr/>
            </p:nvSpPr>
            <p:spPr>
              <a:xfrm>
                <a:off x="10435340" y="77879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4,1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7B4D8CB-D10E-4B67-A269-BBB96640C1C0}"/>
                </a:ext>
              </a:extLst>
            </p:cNvPr>
            <p:cNvSpPr txBox="1"/>
            <p:nvPr/>
          </p:nvSpPr>
          <p:spPr>
            <a:xfrm>
              <a:off x="9512982" y="693772"/>
              <a:ext cx="22408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>
                  <a:solidFill>
                    <a:schemeClr val="bg1"/>
                  </a:solidFill>
                </a:rPr>
                <a:t>Общий уровень вовлечённости составил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73A0131-2B23-4008-86D5-0BB74C0FA7B7}"/>
                </a:ext>
              </a:extLst>
            </p:cNvPr>
            <p:cNvSpPr txBox="1"/>
            <p:nvPr/>
          </p:nvSpPr>
          <p:spPr>
            <a:xfrm>
              <a:off x="9512982" y="2267110"/>
              <a:ext cx="241700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dirty="0">
                  <a:solidFill>
                    <a:schemeClr val="bg1"/>
                  </a:solidFill>
                </a:rPr>
                <a:t>- стабильно высокий результат, соответствующий средним показателям </a:t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ru-RU" sz="1200" dirty="0">
                  <a:solidFill>
                    <a:schemeClr val="bg1"/>
                  </a:solidFill>
                </a:rPr>
                <a:t>по </a:t>
              </a:r>
              <a:r>
                <a:rPr lang="ru-RU" sz="1200" dirty="0" err="1">
                  <a:solidFill>
                    <a:schemeClr val="bg1"/>
                  </a:solidFill>
                </a:rPr>
                <a:t>Teach</a:t>
              </a:r>
              <a:r>
                <a:rPr lang="ru-RU" sz="1200" dirty="0">
                  <a:solidFill>
                    <a:schemeClr val="bg1"/>
                  </a:solidFill>
                </a:rPr>
                <a:t> </a:t>
              </a:r>
              <a:r>
                <a:rPr lang="ru-RU" sz="1200" dirty="0" err="1">
                  <a:solidFill>
                    <a:schemeClr val="bg1"/>
                  </a:solidFill>
                </a:rPr>
                <a:t>for</a:t>
              </a:r>
              <a:r>
                <a:rPr lang="ru-RU" sz="1200" dirty="0">
                  <a:solidFill>
                    <a:schemeClr val="bg1"/>
                  </a:solidFill>
                </a:rPr>
                <a:t> All (4,4 балла).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CCEDB85E-2354-4637-8391-82692FA72C28}"/>
              </a:ext>
            </a:extLst>
          </p:cNvPr>
          <p:cNvGrpSpPr/>
          <p:nvPr/>
        </p:nvGrpSpPr>
        <p:grpSpPr>
          <a:xfrm>
            <a:off x="9613463" y="4136381"/>
            <a:ext cx="682800" cy="588824"/>
            <a:chOff x="6122616" y="1828800"/>
            <a:chExt cx="763959" cy="658813"/>
          </a:xfrm>
          <a:solidFill>
            <a:srgbClr val="A29ECE"/>
          </a:solidFill>
        </p:grpSpPr>
        <p:sp>
          <p:nvSpPr>
            <p:cNvPr id="43" name="Freeform 401">
              <a:extLst>
                <a:ext uri="{FF2B5EF4-FFF2-40B4-BE49-F238E27FC236}">
                  <a16:creationId xmlns:a16="http://schemas.microsoft.com/office/drawing/2014/main" id="{65736B19-01E0-40EB-ABF9-173446ED85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1793" y="1828800"/>
              <a:ext cx="187325" cy="179388"/>
            </a:xfrm>
            <a:custGeom>
              <a:avLst/>
              <a:gdLst>
                <a:gd name="T0" fmla="*/ 262 w 523"/>
                <a:gd name="T1" fmla="*/ 366 h 498"/>
                <a:gd name="T2" fmla="*/ 301 w 523"/>
                <a:gd name="T3" fmla="*/ 379 h 498"/>
                <a:gd name="T4" fmla="*/ 375 w 523"/>
                <a:gd name="T5" fmla="*/ 432 h 498"/>
                <a:gd name="T6" fmla="*/ 383 w 523"/>
                <a:gd name="T7" fmla="*/ 432 h 498"/>
                <a:gd name="T8" fmla="*/ 385 w 523"/>
                <a:gd name="T9" fmla="*/ 424 h 498"/>
                <a:gd name="T10" fmla="*/ 357 w 523"/>
                <a:gd name="T11" fmla="*/ 338 h 498"/>
                <a:gd name="T12" fmla="*/ 381 w 523"/>
                <a:gd name="T13" fmla="*/ 263 h 498"/>
                <a:gd name="T14" fmla="*/ 455 w 523"/>
                <a:gd name="T15" fmla="*/ 210 h 498"/>
                <a:gd name="T16" fmla="*/ 457 w 523"/>
                <a:gd name="T17" fmla="*/ 202 h 498"/>
                <a:gd name="T18" fmla="*/ 451 w 523"/>
                <a:gd name="T19" fmla="*/ 197 h 498"/>
                <a:gd name="T20" fmla="*/ 360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2 w 523"/>
                <a:gd name="T27" fmla="*/ 60 h 498"/>
                <a:gd name="T28" fmla="*/ 255 w 523"/>
                <a:gd name="T29" fmla="*/ 65 h 498"/>
                <a:gd name="T30" fmla="*/ 227 w 523"/>
                <a:gd name="T31" fmla="*/ 152 h 498"/>
                <a:gd name="T32" fmla="*/ 164 w 523"/>
                <a:gd name="T33" fmla="*/ 197 h 498"/>
                <a:gd name="T34" fmla="*/ 73 w 523"/>
                <a:gd name="T35" fmla="*/ 197 h 498"/>
                <a:gd name="T36" fmla="*/ 66 w 523"/>
                <a:gd name="T37" fmla="*/ 202 h 498"/>
                <a:gd name="T38" fmla="*/ 69 w 523"/>
                <a:gd name="T39" fmla="*/ 210 h 498"/>
                <a:gd name="T40" fmla="*/ 142 w 523"/>
                <a:gd name="T41" fmla="*/ 263 h 498"/>
                <a:gd name="T42" fmla="*/ 167 w 523"/>
                <a:gd name="T43" fmla="*/ 338 h 498"/>
                <a:gd name="T44" fmla="*/ 138 w 523"/>
                <a:gd name="T45" fmla="*/ 424 h 498"/>
                <a:gd name="T46" fmla="*/ 141 w 523"/>
                <a:gd name="T47" fmla="*/ 432 h 498"/>
                <a:gd name="T48" fmla="*/ 149 w 523"/>
                <a:gd name="T49" fmla="*/ 432 h 498"/>
                <a:gd name="T50" fmla="*/ 223 w 523"/>
                <a:gd name="T51" fmla="*/ 379 h 498"/>
                <a:gd name="T52" fmla="*/ 262 w 523"/>
                <a:gd name="T53" fmla="*/ 366 h 498"/>
                <a:gd name="T54" fmla="*/ 379 w 523"/>
                <a:gd name="T55" fmla="*/ 493 h 498"/>
                <a:gd name="T56" fmla="*/ 340 w 523"/>
                <a:gd name="T57" fmla="*/ 480 h 498"/>
                <a:gd name="T58" fmla="*/ 266 w 523"/>
                <a:gd name="T59" fmla="*/ 427 h 498"/>
                <a:gd name="T60" fmla="*/ 258 w 523"/>
                <a:gd name="T61" fmla="*/ 427 h 498"/>
                <a:gd name="T62" fmla="*/ 184 w 523"/>
                <a:gd name="T63" fmla="*/ 480 h 498"/>
                <a:gd name="T64" fmla="*/ 106 w 523"/>
                <a:gd name="T65" fmla="*/ 480 h 498"/>
                <a:gd name="T66" fmla="*/ 82 w 523"/>
                <a:gd name="T67" fmla="*/ 406 h 498"/>
                <a:gd name="T68" fmla="*/ 110 w 523"/>
                <a:gd name="T69" fmla="*/ 319 h 498"/>
                <a:gd name="T70" fmla="*/ 107 w 523"/>
                <a:gd name="T71" fmla="*/ 312 h 498"/>
                <a:gd name="T72" fmla="*/ 34 w 523"/>
                <a:gd name="T73" fmla="*/ 258 h 498"/>
                <a:gd name="T74" fmla="*/ 9 w 523"/>
                <a:gd name="T75" fmla="*/ 184 h 498"/>
                <a:gd name="T76" fmla="*/ 73 w 523"/>
                <a:gd name="T77" fmla="*/ 138 h 498"/>
                <a:gd name="T78" fmla="*/ 164 w 523"/>
                <a:gd name="T79" fmla="*/ 138 h 498"/>
                <a:gd name="T80" fmla="*/ 170 w 523"/>
                <a:gd name="T81" fmla="*/ 133 h 498"/>
                <a:gd name="T82" fmla="*/ 199 w 523"/>
                <a:gd name="T83" fmla="*/ 46 h 498"/>
                <a:gd name="T84" fmla="*/ 262 w 523"/>
                <a:gd name="T85" fmla="*/ 0 h 498"/>
                <a:gd name="T86" fmla="*/ 325 w 523"/>
                <a:gd name="T87" fmla="*/ 46 h 498"/>
                <a:gd name="T88" fmla="*/ 353 w 523"/>
                <a:gd name="T89" fmla="*/ 133 h 498"/>
                <a:gd name="T90" fmla="*/ 360 w 523"/>
                <a:gd name="T91" fmla="*/ 138 h 498"/>
                <a:gd name="T92" fmla="*/ 451 w 523"/>
                <a:gd name="T93" fmla="*/ 138 h 498"/>
                <a:gd name="T94" fmla="*/ 514 w 523"/>
                <a:gd name="T95" fmla="*/ 184 h 498"/>
                <a:gd name="T96" fmla="*/ 490 w 523"/>
                <a:gd name="T97" fmla="*/ 258 h 498"/>
                <a:gd name="T98" fmla="*/ 416 w 523"/>
                <a:gd name="T99" fmla="*/ 312 h 498"/>
                <a:gd name="T100" fmla="*/ 414 w 523"/>
                <a:gd name="T101" fmla="*/ 319 h 498"/>
                <a:gd name="T102" fmla="*/ 442 w 523"/>
                <a:gd name="T103" fmla="*/ 406 h 498"/>
                <a:gd name="T104" fmla="*/ 418 w 523"/>
                <a:gd name="T105" fmla="*/ 480 h 498"/>
                <a:gd name="T106" fmla="*/ 379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2" y="366"/>
                  </a:moveTo>
                  <a:cubicBezTo>
                    <a:pt x="275" y="366"/>
                    <a:pt x="289" y="370"/>
                    <a:pt x="301" y="379"/>
                  </a:cubicBezTo>
                  <a:lnTo>
                    <a:pt x="375" y="432"/>
                  </a:lnTo>
                  <a:cubicBezTo>
                    <a:pt x="376" y="433"/>
                    <a:pt x="379" y="435"/>
                    <a:pt x="383" y="432"/>
                  </a:cubicBezTo>
                  <a:cubicBezTo>
                    <a:pt x="387" y="429"/>
                    <a:pt x="386" y="426"/>
                    <a:pt x="385" y="424"/>
                  </a:cubicBezTo>
                  <a:lnTo>
                    <a:pt x="357" y="338"/>
                  </a:lnTo>
                  <a:cubicBezTo>
                    <a:pt x="348" y="310"/>
                    <a:pt x="358" y="280"/>
                    <a:pt x="381" y="263"/>
                  </a:cubicBezTo>
                  <a:lnTo>
                    <a:pt x="455" y="210"/>
                  </a:lnTo>
                  <a:cubicBezTo>
                    <a:pt x="456" y="209"/>
                    <a:pt x="459" y="207"/>
                    <a:pt x="457" y="202"/>
                  </a:cubicBezTo>
                  <a:cubicBezTo>
                    <a:pt x="456" y="197"/>
                    <a:pt x="452" y="197"/>
                    <a:pt x="451" y="197"/>
                  </a:cubicBezTo>
                  <a:lnTo>
                    <a:pt x="360" y="197"/>
                  </a:lnTo>
                  <a:cubicBezTo>
                    <a:pt x="331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8" y="64"/>
                    <a:pt x="267" y="60"/>
                    <a:pt x="262" y="60"/>
                  </a:cubicBezTo>
                  <a:cubicBezTo>
                    <a:pt x="257" y="60"/>
                    <a:pt x="256" y="64"/>
                    <a:pt x="255" y="65"/>
                  </a:cubicBezTo>
                  <a:lnTo>
                    <a:pt x="227" y="152"/>
                  </a:lnTo>
                  <a:cubicBezTo>
                    <a:pt x="218" y="179"/>
                    <a:pt x="193" y="197"/>
                    <a:pt x="164" y="197"/>
                  </a:cubicBezTo>
                  <a:lnTo>
                    <a:pt x="73" y="197"/>
                  </a:lnTo>
                  <a:cubicBezTo>
                    <a:pt x="71" y="197"/>
                    <a:pt x="68" y="197"/>
                    <a:pt x="66" y="202"/>
                  </a:cubicBezTo>
                  <a:cubicBezTo>
                    <a:pt x="65" y="207"/>
                    <a:pt x="68" y="209"/>
                    <a:pt x="69" y="210"/>
                  </a:cubicBezTo>
                  <a:lnTo>
                    <a:pt x="142" y="263"/>
                  </a:lnTo>
                  <a:cubicBezTo>
                    <a:pt x="166" y="280"/>
                    <a:pt x="175" y="310"/>
                    <a:pt x="167" y="338"/>
                  </a:cubicBezTo>
                  <a:lnTo>
                    <a:pt x="138" y="424"/>
                  </a:lnTo>
                  <a:cubicBezTo>
                    <a:pt x="138" y="426"/>
                    <a:pt x="137" y="429"/>
                    <a:pt x="141" y="432"/>
                  </a:cubicBezTo>
                  <a:cubicBezTo>
                    <a:pt x="145" y="435"/>
                    <a:pt x="148" y="433"/>
                    <a:pt x="149" y="432"/>
                  </a:cubicBezTo>
                  <a:lnTo>
                    <a:pt x="223" y="379"/>
                  </a:lnTo>
                  <a:cubicBezTo>
                    <a:pt x="234" y="370"/>
                    <a:pt x="248" y="366"/>
                    <a:pt x="262" y="366"/>
                  </a:cubicBezTo>
                  <a:close/>
                  <a:moveTo>
                    <a:pt x="379" y="493"/>
                  </a:moveTo>
                  <a:cubicBezTo>
                    <a:pt x="365" y="493"/>
                    <a:pt x="351" y="489"/>
                    <a:pt x="340" y="480"/>
                  </a:cubicBezTo>
                  <a:lnTo>
                    <a:pt x="266" y="427"/>
                  </a:lnTo>
                  <a:cubicBezTo>
                    <a:pt x="263" y="425"/>
                    <a:pt x="260" y="425"/>
                    <a:pt x="258" y="427"/>
                  </a:cubicBezTo>
                  <a:lnTo>
                    <a:pt x="184" y="480"/>
                  </a:lnTo>
                  <a:cubicBezTo>
                    <a:pt x="160" y="498"/>
                    <a:pt x="130" y="498"/>
                    <a:pt x="106" y="480"/>
                  </a:cubicBezTo>
                  <a:cubicBezTo>
                    <a:pt x="82" y="463"/>
                    <a:pt x="73" y="434"/>
                    <a:pt x="82" y="406"/>
                  </a:cubicBezTo>
                  <a:lnTo>
                    <a:pt x="110" y="319"/>
                  </a:lnTo>
                  <a:cubicBezTo>
                    <a:pt x="111" y="316"/>
                    <a:pt x="110" y="313"/>
                    <a:pt x="107" y="312"/>
                  </a:cubicBezTo>
                  <a:lnTo>
                    <a:pt x="34" y="258"/>
                  </a:lnTo>
                  <a:cubicBezTo>
                    <a:pt x="10" y="241"/>
                    <a:pt x="0" y="212"/>
                    <a:pt x="9" y="184"/>
                  </a:cubicBezTo>
                  <a:cubicBezTo>
                    <a:pt x="18" y="156"/>
                    <a:pt x="43" y="138"/>
                    <a:pt x="73" y="138"/>
                  </a:cubicBezTo>
                  <a:lnTo>
                    <a:pt x="164" y="138"/>
                  </a:lnTo>
                  <a:cubicBezTo>
                    <a:pt x="167" y="138"/>
                    <a:pt x="169" y="136"/>
                    <a:pt x="170" y="133"/>
                  </a:cubicBezTo>
                  <a:lnTo>
                    <a:pt x="199" y="46"/>
                  </a:lnTo>
                  <a:cubicBezTo>
                    <a:pt x="208" y="19"/>
                    <a:pt x="232" y="0"/>
                    <a:pt x="262" y="0"/>
                  </a:cubicBezTo>
                  <a:cubicBezTo>
                    <a:pt x="291" y="0"/>
                    <a:pt x="316" y="19"/>
                    <a:pt x="325" y="46"/>
                  </a:cubicBezTo>
                  <a:lnTo>
                    <a:pt x="353" y="133"/>
                  </a:lnTo>
                  <a:cubicBezTo>
                    <a:pt x="354" y="136"/>
                    <a:pt x="357" y="138"/>
                    <a:pt x="360" y="138"/>
                  </a:cubicBezTo>
                  <a:lnTo>
                    <a:pt x="451" y="138"/>
                  </a:lnTo>
                  <a:cubicBezTo>
                    <a:pt x="480" y="138"/>
                    <a:pt x="505" y="156"/>
                    <a:pt x="514" y="184"/>
                  </a:cubicBezTo>
                  <a:cubicBezTo>
                    <a:pt x="523" y="212"/>
                    <a:pt x="514" y="241"/>
                    <a:pt x="490" y="258"/>
                  </a:cubicBezTo>
                  <a:lnTo>
                    <a:pt x="416" y="312"/>
                  </a:lnTo>
                  <a:cubicBezTo>
                    <a:pt x="414" y="313"/>
                    <a:pt x="413" y="316"/>
                    <a:pt x="414" y="319"/>
                  </a:cubicBezTo>
                  <a:lnTo>
                    <a:pt x="442" y="406"/>
                  </a:lnTo>
                  <a:cubicBezTo>
                    <a:pt x="451" y="434"/>
                    <a:pt x="441" y="463"/>
                    <a:pt x="418" y="480"/>
                  </a:cubicBezTo>
                  <a:cubicBezTo>
                    <a:pt x="406" y="489"/>
                    <a:pt x="392" y="493"/>
                    <a:pt x="379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402">
              <a:extLst>
                <a:ext uri="{FF2B5EF4-FFF2-40B4-BE49-F238E27FC236}">
                  <a16:creationId xmlns:a16="http://schemas.microsoft.com/office/drawing/2014/main" id="{CF5E9313-66E1-4A02-B067-E174736EA1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5575" y="1828800"/>
              <a:ext cx="188913" cy="179388"/>
            </a:xfrm>
            <a:custGeom>
              <a:avLst/>
              <a:gdLst>
                <a:gd name="T0" fmla="*/ 72 w 523"/>
                <a:gd name="T1" fmla="*/ 197 h 498"/>
                <a:gd name="T2" fmla="*/ 66 w 523"/>
                <a:gd name="T3" fmla="*/ 202 h 498"/>
                <a:gd name="T4" fmla="*/ 68 w 523"/>
                <a:gd name="T5" fmla="*/ 210 h 498"/>
                <a:gd name="T6" fmla="*/ 142 w 523"/>
                <a:gd name="T7" fmla="*/ 263 h 498"/>
                <a:gd name="T8" fmla="*/ 166 w 523"/>
                <a:gd name="T9" fmla="*/ 338 h 498"/>
                <a:gd name="T10" fmla="*/ 138 w 523"/>
                <a:gd name="T11" fmla="*/ 424 h 498"/>
                <a:gd name="T12" fmla="*/ 141 w 523"/>
                <a:gd name="T13" fmla="*/ 432 h 498"/>
                <a:gd name="T14" fmla="*/ 149 w 523"/>
                <a:gd name="T15" fmla="*/ 432 h 498"/>
                <a:gd name="T16" fmla="*/ 222 w 523"/>
                <a:gd name="T17" fmla="*/ 379 h 498"/>
                <a:gd name="T18" fmla="*/ 300 w 523"/>
                <a:gd name="T19" fmla="*/ 379 h 498"/>
                <a:gd name="T20" fmla="*/ 374 w 523"/>
                <a:gd name="T21" fmla="*/ 432 h 498"/>
                <a:gd name="T22" fmla="*/ 382 w 523"/>
                <a:gd name="T23" fmla="*/ 432 h 498"/>
                <a:gd name="T24" fmla="*/ 385 w 523"/>
                <a:gd name="T25" fmla="*/ 425 h 498"/>
                <a:gd name="T26" fmla="*/ 357 w 523"/>
                <a:gd name="T27" fmla="*/ 338 h 498"/>
                <a:gd name="T28" fmla="*/ 381 w 523"/>
                <a:gd name="T29" fmla="*/ 263 h 498"/>
                <a:gd name="T30" fmla="*/ 455 w 523"/>
                <a:gd name="T31" fmla="*/ 210 h 498"/>
                <a:gd name="T32" fmla="*/ 457 w 523"/>
                <a:gd name="T33" fmla="*/ 202 h 498"/>
                <a:gd name="T34" fmla="*/ 451 w 523"/>
                <a:gd name="T35" fmla="*/ 197 h 498"/>
                <a:gd name="T36" fmla="*/ 359 w 523"/>
                <a:gd name="T37" fmla="*/ 197 h 498"/>
                <a:gd name="T38" fmla="*/ 296 w 523"/>
                <a:gd name="T39" fmla="*/ 152 h 498"/>
                <a:gd name="T40" fmla="*/ 268 w 523"/>
                <a:gd name="T41" fmla="*/ 65 h 498"/>
                <a:gd name="T42" fmla="*/ 261 w 523"/>
                <a:gd name="T43" fmla="*/ 60 h 498"/>
                <a:gd name="T44" fmla="*/ 255 w 523"/>
                <a:gd name="T45" fmla="*/ 65 h 498"/>
                <a:gd name="T46" fmla="*/ 227 w 523"/>
                <a:gd name="T47" fmla="*/ 152 h 498"/>
                <a:gd name="T48" fmla="*/ 164 w 523"/>
                <a:gd name="T49" fmla="*/ 197 h 498"/>
                <a:gd name="T50" fmla="*/ 72 w 523"/>
                <a:gd name="T51" fmla="*/ 197 h 498"/>
                <a:gd name="T52" fmla="*/ 378 w 523"/>
                <a:gd name="T53" fmla="*/ 493 h 498"/>
                <a:gd name="T54" fmla="*/ 339 w 523"/>
                <a:gd name="T55" fmla="*/ 480 h 498"/>
                <a:gd name="T56" fmla="*/ 265 w 523"/>
                <a:gd name="T57" fmla="*/ 427 h 498"/>
                <a:gd name="T58" fmla="*/ 257 w 523"/>
                <a:gd name="T59" fmla="*/ 427 h 498"/>
                <a:gd name="T60" fmla="*/ 184 w 523"/>
                <a:gd name="T61" fmla="*/ 480 h 498"/>
                <a:gd name="T62" fmla="*/ 106 w 523"/>
                <a:gd name="T63" fmla="*/ 480 h 498"/>
                <a:gd name="T64" fmla="*/ 81 w 523"/>
                <a:gd name="T65" fmla="*/ 406 h 498"/>
                <a:gd name="T66" fmla="*/ 110 w 523"/>
                <a:gd name="T67" fmla="*/ 319 h 498"/>
                <a:gd name="T68" fmla="*/ 107 w 523"/>
                <a:gd name="T69" fmla="*/ 312 h 498"/>
                <a:gd name="T70" fmla="*/ 33 w 523"/>
                <a:gd name="T71" fmla="*/ 258 h 498"/>
                <a:gd name="T72" fmla="*/ 9 w 523"/>
                <a:gd name="T73" fmla="*/ 184 h 498"/>
                <a:gd name="T74" fmla="*/ 72 w 523"/>
                <a:gd name="T75" fmla="*/ 138 h 498"/>
                <a:gd name="T76" fmla="*/ 164 w 523"/>
                <a:gd name="T77" fmla="*/ 138 h 498"/>
                <a:gd name="T78" fmla="*/ 170 w 523"/>
                <a:gd name="T79" fmla="*/ 133 h 498"/>
                <a:gd name="T80" fmla="*/ 198 w 523"/>
                <a:gd name="T81" fmla="*/ 46 h 498"/>
                <a:gd name="T82" fmla="*/ 261 w 523"/>
                <a:gd name="T83" fmla="*/ 0 h 498"/>
                <a:gd name="T84" fmla="*/ 325 w 523"/>
                <a:gd name="T85" fmla="*/ 46 h 498"/>
                <a:gd name="T86" fmla="*/ 353 w 523"/>
                <a:gd name="T87" fmla="*/ 133 h 498"/>
                <a:gd name="T88" fmla="*/ 359 w 523"/>
                <a:gd name="T89" fmla="*/ 138 h 498"/>
                <a:gd name="T90" fmla="*/ 451 w 523"/>
                <a:gd name="T91" fmla="*/ 138 h 498"/>
                <a:gd name="T92" fmla="*/ 514 w 523"/>
                <a:gd name="T93" fmla="*/ 184 h 498"/>
                <a:gd name="T94" fmla="*/ 490 w 523"/>
                <a:gd name="T95" fmla="*/ 258 h 498"/>
                <a:gd name="T96" fmla="*/ 416 w 523"/>
                <a:gd name="T97" fmla="*/ 312 h 498"/>
                <a:gd name="T98" fmla="*/ 413 w 523"/>
                <a:gd name="T99" fmla="*/ 319 h 498"/>
                <a:gd name="T100" fmla="*/ 442 w 523"/>
                <a:gd name="T101" fmla="*/ 406 h 498"/>
                <a:gd name="T102" fmla="*/ 417 w 523"/>
                <a:gd name="T103" fmla="*/ 480 h 498"/>
                <a:gd name="T104" fmla="*/ 378 w 523"/>
                <a:gd name="T105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23" h="498">
                  <a:moveTo>
                    <a:pt x="72" y="197"/>
                  </a:move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8" y="426"/>
                    <a:pt x="137" y="429"/>
                    <a:pt x="141" y="432"/>
                  </a:cubicBezTo>
                  <a:cubicBezTo>
                    <a:pt x="145" y="435"/>
                    <a:pt x="148" y="433"/>
                    <a:pt x="149" y="432"/>
                  </a:cubicBezTo>
                  <a:lnTo>
                    <a:pt x="222" y="379"/>
                  </a:lnTo>
                  <a:cubicBezTo>
                    <a:pt x="246" y="362"/>
                    <a:pt x="277" y="362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7" y="338"/>
                  </a:lnTo>
                  <a:cubicBezTo>
                    <a:pt x="348" y="310"/>
                    <a:pt x="357" y="280"/>
                    <a:pt x="381" y="263"/>
                  </a:cubicBezTo>
                  <a:lnTo>
                    <a:pt x="455" y="210"/>
                  </a:lnTo>
                  <a:cubicBezTo>
                    <a:pt x="456" y="209"/>
                    <a:pt x="459" y="207"/>
                    <a:pt x="457" y="202"/>
                  </a:cubicBezTo>
                  <a:cubicBezTo>
                    <a:pt x="456" y="197"/>
                    <a:pt x="452" y="197"/>
                    <a:pt x="451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8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7" y="152"/>
                  </a:lnTo>
                  <a:cubicBezTo>
                    <a:pt x="218" y="179"/>
                    <a:pt x="192" y="197"/>
                    <a:pt x="164" y="197"/>
                  </a:cubicBezTo>
                  <a:lnTo>
                    <a:pt x="72" y="197"/>
                  </a:lnTo>
                  <a:close/>
                  <a:moveTo>
                    <a:pt x="378" y="493"/>
                  </a:moveTo>
                  <a:cubicBezTo>
                    <a:pt x="365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4" y="480"/>
                  </a:lnTo>
                  <a:cubicBezTo>
                    <a:pt x="160" y="498"/>
                    <a:pt x="129" y="498"/>
                    <a:pt x="106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10" y="319"/>
                  </a:lnTo>
                  <a:cubicBezTo>
                    <a:pt x="111" y="316"/>
                    <a:pt x="110" y="313"/>
                    <a:pt x="107" y="312"/>
                  </a:cubicBezTo>
                  <a:lnTo>
                    <a:pt x="33" y="258"/>
                  </a:lnTo>
                  <a:cubicBezTo>
                    <a:pt x="10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4" y="138"/>
                  </a:lnTo>
                  <a:cubicBezTo>
                    <a:pt x="167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1" y="0"/>
                    <a:pt x="316" y="18"/>
                    <a:pt x="325" y="46"/>
                  </a:cubicBezTo>
                  <a:lnTo>
                    <a:pt x="353" y="133"/>
                  </a:lnTo>
                  <a:cubicBezTo>
                    <a:pt x="354" y="136"/>
                    <a:pt x="356" y="138"/>
                    <a:pt x="359" y="138"/>
                  </a:cubicBezTo>
                  <a:lnTo>
                    <a:pt x="451" y="138"/>
                  </a:lnTo>
                  <a:cubicBezTo>
                    <a:pt x="480" y="138"/>
                    <a:pt x="505" y="156"/>
                    <a:pt x="514" y="184"/>
                  </a:cubicBezTo>
                  <a:cubicBezTo>
                    <a:pt x="523" y="212"/>
                    <a:pt x="513" y="241"/>
                    <a:pt x="490" y="258"/>
                  </a:cubicBezTo>
                  <a:lnTo>
                    <a:pt x="416" y="312"/>
                  </a:lnTo>
                  <a:cubicBezTo>
                    <a:pt x="413" y="313"/>
                    <a:pt x="412" y="317"/>
                    <a:pt x="413" y="319"/>
                  </a:cubicBezTo>
                  <a:lnTo>
                    <a:pt x="442" y="406"/>
                  </a:lnTo>
                  <a:cubicBezTo>
                    <a:pt x="451" y="434"/>
                    <a:pt x="441" y="463"/>
                    <a:pt x="417" y="480"/>
                  </a:cubicBezTo>
                  <a:cubicBezTo>
                    <a:pt x="406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403">
              <a:extLst>
                <a:ext uri="{FF2B5EF4-FFF2-40B4-BE49-F238E27FC236}">
                  <a16:creationId xmlns:a16="http://schemas.microsoft.com/office/drawing/2014/main" id="{16409EE5-A15B-4B23-9EEA-B9FDC6B9CC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0" y="1828800"/>
              <a:ext cx="187325" cy="179388"/>
            </a:xfrm>
            <a:custGeom>
              <a:avLst/>
              <a:gdLst>
                <a:gd name="T0" fmla="*/ 261 w 523"/>
                <a:gd name="T1" fmla="*/ 366 h 498"/>
                <a:gd name="T2" fmla="*/ 300 w 523"/>
                <a:gd name="T3" fmla="*/ 379 h 498"/>
                <a:gd name="T4" fmla="*/ 374 w 523"/>
                <a:gd name="T5" fmla="*/ 432 h 498"/>
                <a:gd name="T6" fmla="*/ 382 w 523"/>
                <a:gd name="T7" fmla="*/ 432 h 498"/>
                <a:gd name="T8" fmla="*/ 385 w 523"/>
                <a:gd name="T9" fmla="*/ 425 h 498"/>
                <a:gd name="T10" fmla="*/ 356 w 523"/>
                <a:gd name="T11" fmla="*/ 338 h 498"/>
                <a:gd name="T12" fmla="*/ 381 w 523"/>
                <a:gd name="T13" fmla="*/ 263 h 498"/>
                <a:gd name="T14" fmla="*/ 454 w 523"/>
                <a:gd name="T15" fmla="*/ 210 h 498"/>
                <a:gd name="T16" fmla="*/ 457 w 523"/>
                <a:gd name="T17" fmla="*/ 202 h 498"/>
                <a:gd name="T18" fmla="*/ 450 w 523"/>
                <a:gd name="T19" fmla="*/ 197 h 498"/>
                <a:gd name="T20" fmla="*/ 359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1 w 523"/>
                <a:gd name="T27" fmla="*/ 60 h 498"/>
                <a:gd name="T28" fmla="*/ 255 w 523"/>
                <a:gd name="T29" fmla="*/ 65 h 498"/>
                <a:gd name="T30" fmla="*/ 226 w 523"/>
                <a:gd name="T31" fmla="*/ 152 h 498"/>
                <a:gd name="T32" fmla="*/ 163 w 523"/>
                <a:gd name="T33" fmla="*/ 197 h 498"/>
                <a:gd name="T34" fmla="*/ 72 w 523"/>
                <a:gd name="T35" fmla="*/ 197 h 498"/>
                <a:gd name="T36" fmla="*/ 66 w 523"/>
                <a:gd name="T37" fmla="*/ 202 h 498"/>
                <a:gd name="T38" fmla="*/ 68 w 523"/>
                <a:gd name="T39" fmla="*/ 210 h 498"/>
                <a:gd name="T40" fmla="*/ 142 w 523"/>
                <a:gd name="T41" fmla="*/ 263 h 498"/>
                <a:gd name="T42" fmla="*/ 166 w 523"/>
                <a:gd name="T43" fmla="*/ 338 h 498"/>
                <a:gd name="T44" fmla="*/ 138 w 523"/>
                <a:gd name="T45" fmla="*/ 424 h 498"/>
                <a:gd name="T46" fmla="*/ 140 w 523"/>
                <a:gd name="T47" fmla="*/ 432 h 498"/>
                <a:gd name="T48" fmla="*/ 148 w 523"/>
                <a:gd name="T49" fmla="*/ 432 h 498"/>
                <a:gd name="T50" fmla="*/ 222 w 523"/>
                <a:gd name="T51" fmla="*/ 379 h 498"/>
                <a:gd name="T52" fmla="*/ 261 w 523"/>
                <a:gd name="T53" fmla="*/ 366 h 498"/>
                <a:gd name="T54" fmla="*/ 378 w 523"/>
                <a:gd name="T55" fmla="*/ 493 h 498"/>
                <a:gd name="T56" fmla="*/ 339 w 523"/>
                <a:gd name="T57" fmla="*/ 480 h 498"/>
                <a:gd name="T58" fmla="*/ 265 w 523"/>
                <a:gd name="T59" fmla="*/ 427 h 498"/>
                <a:gd name="T60" fmla="*/ 257 w 523"/>
                <a:gd name="T61" fmla="*/ 427 h 498"/>
                <a:gd name="T62" fmla="*/ 183 w 523"/>
                <a:gd name="T63" fmla="*/ 480 h 498"/>
                <a:gd name="T64" fmla="*/ 105 w 523"/>
                <a:gd name="T65" fmla="*/ 480 h 498"/>
                <a:gd name="T66" fmla="*/ 81 w 523"/>
                <a:gd name="T67" fmla="*/ 406 h 498"/>
                <a:gd name="T68" fmla="*/ 109 w 523"/>
                <a:gd name="T69" fmla="*/ 319 h 498"/>
                <a:gd name="T70" fmla="*/ 107 w 523"/>
                <a:gd name="T71" fmla="*/ 312 h 498"/>
                <a:gd name="T72" fmla="*/ 33 w 523"/>
                <a:gd name="T73" fmla="*/ 258 h 498"/>
                <a:gd name="T74" fmla="*/ 9 w 523"/>
                <a:gd name="T75" fmla="*/ 184 h 498"/>
                <a:gd name="T76" fmla="*/ 72 w 523"/>
                <a:gd name="T77" fmla="*/ 138 h 498"/>
                <a:gd name="T78" fmla="*/ 163 w 523"/>
                <a:gd name="T79" fmla="*/ 138 h 498"/>
                <a:gd name="T80" fmla="*/ 170 w 523"/>
                <a:gd name="T81" fmla="*/ 133 h 498"/>
                <a:gd name="T82" fmla="*/ 198 w 523"/>
                <a:gd name="T83" fmla="*/ 46 h 498"/>
                <a:gd name="T84" fmla="*/ 261 w 523"/>
                <a:gd name="T85" fmla="*/ 0 h 498"/>
                <a:gd name="T86" fmla="*/ 324 w 523"/>
                <a:gd name="T87" fmla="*/ 46 h 498"/>
                <a:gd name="T88" fmla="*/ 353 w 523"/>
                <a:gd name="T89" fmla="*/ 133 h 498"/>
                <a:gd name="T90" fmla="*/ 359 w 523"/>
                <a:gd name="T91" fmla="*/ 138 h 498"/>
                <a:gd name="T92" fmla="*/ 450 w 523"/>
                <a:gd name="T93" fmla="*/ 138 h 498"/>
                <a:gd name="T94" fmla="*/ 513 w 523"/>
                <a:gd name="T95" fmla="*/ 184 h 498"/>
                <a:gd name="T96" fmla="*/ 489 w 523"/>
                <a:gd name="T97" fmla="*/ 258 h 498"/>
                <a:gd name="T98" fmla="*/ 416 w 523"/>
                <a:gd name="T99" fmla="*/ 312 h 498"/>
                <a:gd name="T100" fmla="*/ 413 w 523"/>
                <a:gd name="T101" fmla="*/ 319 h 498"/>
                <a:gd name="T102" fmla="*/ 441 w 523"/>
                <a:gd name="T103" fmla="*/ 406 h 498"/>
                <a:gd name="T104" fmla="*/ 417 w 523"/>
                <a:gd name="T105" fmla="*/ 480 h 498"/>
                <a:gd name="T106" fmla="*/ 378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1" y="366"/>
                  </a:moveTo>
                  <a:cubicBezTo>
                    <a:pt x="275" y="366"/>
                    <a:pt x="289" y="370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6" y="338"/>
                  </a:lnTo>
                  <a:cubicBezTo>
                    <a:pt x="347" y="310"/>
                    <a:pt x="357" y="280"/>
                    <a:pt x="381" y="263"/>
                  </a:cubicBezTo>
                  <a:lnTo>
                    <a:pt x="454" y="210"/>
                  </a:lnTo>
                  <a:cubicBezTo>
                    <a:pt x="455" y="209"/>
                    <a:pt x="458" y="207"/>
                    <a:pt x="457" y="202"/>
                  </a:cubicBezTo>
                  <a:cubicBezTo>
                    <a:pt x="455" y="197"/>
                    <a:pt x="451" y="197"/>
                    <a:pt x="450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7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6" y="152"/>
                  </a:lnTo>
                  <a:cubicBezTo>
                    <a:pt x="218" y="179"/>
                    <a:pt x="192" y="197"/>
                    <a:pt x="163" y="197"/>
                  </a:cubicBezTo>
                  <a:lnTo>
                    <a:pt x="72" y="197"/>
                  </a:ln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7" y="426"/>
                    <a:pt x="136" y="429"/>
                    <a:pt x="140" y="432"/>
                  </a:cubicBezTo>
                  <a:cubicBezTo>
                    <a:pt x="144" y="435"/>
                    <a:pt x="147" y="433"/>
                    <a:pt x="148" y="432"/>
                  </a:cubicBezTo>
                  <a:lnTo>
                    <a:pt x="222" y="379"/>
                  </a:lnTo>
                  <a:cubicBezTo>
                    <a:pt x="234" y="370"/>
                    <a:pt x="247" y="366"/>
                    <a:pt x="261" y="366"/>
                  </a:cubicBezTo>
                  <a:close/>
                  <a:moveTo>
                    <a:pt x="378" y="493"/>
                  </a:moveTo>
                  <a:cubicBezTo>
                    <a:pt x="364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3" y="480"/>
                  </a:lnTo>
                  <a:cubicBezTo>
                    <a:pt x="160" y="498"/>
                    <a:pt x="129" y="498"/>
                    <a:pt x="105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09" y="319"/>
                  </a:lnTo>
                  <a:cubicBezTo>
                    <a:pt x="110" y="316"/>
                    <a:pt x="109" y="313"/>
                    <a:pt x="107" y="312"/>
                  </a:cubicBezTo>
                  <a:lnTo>
                    <a:pt x="33" y="258"/>
                  </a:lnTo>
                  <a:cubicBezTo>
                    <a:pt x="9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3" y="138"/>
                  </a:lnTo>
                  <a:cubicBezTo>
                    <a:pt x="166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0" y="0"/>
                    <a:pt x="315" y="18"/>
                    <a:pt x="324" y="46"/>
                  </a:cubicBezTo>
                  <a:lnTo>
                    <a:pt x="353" y="133"/>
                  </a:lnTo>
                  <a:cubicBezTo>
                    <a:pt x="353" y="136"/>
                    <a:pt x="356" y="138"/>
                    <a:pt x="359" y="138"/>
                  </a:cubicBezTo>
                  <a:lnTo>
                    <a:pt x="450" y="138"/>
                  </a:lnTo>
                  <a:cubicBezTo>
                    <a:pt x="480" y="138"/>
                    <a:pt x="504" y="156"/>
                    <a:pt x="513" y="184"/>
                  </a:cubicBezTo>
                  <a:cubicBezTo>
                    <a:pt x="523" y="212"/>
                    <a:pt x="513" y="241"/>
                    <a:pt x="489" y="258"/>
                  </a:cubicBezTo>
                  <a:lnTo>
                    <a:pt x="416" y="312"/>
                  </a:lnTo>
                  <a:cubicBezTo>
                    <a:pt x="413" y="313"/>
                    <a:pt x="412" y="316"/>
                    <a:pt x="413" y="319"/>
                  </a:cubicBezTo>
                  <a:lnTo>
                    <a:pt x="441" y="406"/>
                  </a:lnTo>
                  <a:cubicBezTo>
                    <a:pt x="450" y="434"/>
                    <a:pt x="441" y="463"/>
                    <a:pt x="417" y="480"/>
                  </a:cubicBezTo>
                  <a:cubicBezTo>
                    <a:pt x="405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404">
              <a:extLst>
                <a:ext uri="{FF2B5EF4-FFF2-40B4-BE49-F238E27FC236}">
                  <a16:creationId xmlns:a16="http://schemas.microsoft.com/office/drawing/2014/main" id="{B1C5D150-53C1-43D7-890C-7BD11BE44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2265363"/>
              <a:ext cx="92075" cy="80963"/>
            </a:xfrm>
            <a:custGeom>
              <a:avLst/>
              <a:gdLst>
                <a:gd name="T0" fmla="*/ 144 w 256"/>
                <a:gd name="T1" fmla="*/ 224 h 224"/>
                <a:gd name="T2" fmla="*/ 30 w 256"/>
                <a:gd name="T3" fmla="*/ 224 h 224"/>
                <a:gd name="T4" fmla="*/ 0 w 256"/>
                <a:gd name="T5" fmla="*/ 195 h 224"/>
                <a:gd name="T6" fmla="*/ 30 w 256"/>
                <a:gd name="T7" fmla="*/ 165 h 224"/>
                <a:gd name="T8" fmla="*/ 144 w 256"/>
                <a:gd name="T9" fmla="*/ 165 h 224"/>
                <a:gd name="T10" fmla="*/ 196 w 256"/>
                <a:gd name="T11" fmla="*/ 112 h 224"/>
                <a:gd name="T12" fmla="*/ 144 w 256"/>
                <a:gd name="T13" fmla="*/ 60 h 224"/>
                <a:gd name="T14" fmla="*/ 30 w 256"/>
                <a:gd name="T15" fmla="*/ 60 h 224"/>
                <a:gd name="T16" fmla="*/ 0 w 256"/>
                <a:gd name="T17" fmla="*/ 30 h 224"/>
                <a:gd name="T18" fmla="*/ 30 w 256"/>
                <a:gd name="T19" fmla="*/ 0 h 224"/>
                <a:gd name="T20" fmla="*/ 144 w 256"/>
                <a:gd name="T21" fmla="*/ 0 h 224"/>
                <a:gd name="T22" fmla="*/ 256 w 256"/>
                <a:gd name="T23" fmla="*/ 112 h 224"/>
                <a:gd name="T24" fmla="*/ 144 w 256"/>
                <a:gd name="T25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4">
                  <a:moveTo>
                    <a:pt x="144" y="224"/>
                  </a:moveTo>
                  <a:lnTo>
                    <a:pt x="30" y="224"/>
                  </a:lnTo>
                  <a:cubicBezTo>
                    <a:pt x="14" y="224"/>
                    <a:pt x="0" y="211"/>
                    <a:pt x="0" y="195"/>
                  </a:cubicBezTo>
                  <a:cubicBezTo>
                    <a:pt x="0" y="178"/>
                    <a:pt x="14" y="165"/>
                    <a:pt x="30" y="165"/>
                  </a:cubicBezTo>
                  <a:lnTo>
                    <a:pt x="144" y="165"/>
                  </a:lnTo>
                  <a:cubicBezTo>
                    <a:pt x="173" y="165"/>
                    <a:pt x="196" y="141"/>
                    <a:pt x="196" y="112"/>
                  </a:cubicBezTo>
                  <a:cubicBezTo>
                    <a:pt x="196" y="83"/>
                    <a:pt x="173" y="60"/>
                    <a:pt x="144" y="60"/>
                  </a:cubicBezTo>
                  <a:lnTo>
                    <a:pt x="30" y="60"/>
                  </a:lnTo>
                  <a:cubicBezTo>
                    <a:pt x="14" y="60"/>
                    <a:pt x="0" y="46"/>
                    <a:pt x="0" y="30"/>
                  </a:cubicBezTo>
                  <a:cubicBezTo>
                    <a:pt x="0" y="14"/>
                    <a:pt x="14" y="0"/>
                    <a:pt x="30" y="0"/>
                  </a:cubicBezTo>
                  <a:lnTo>
                    <a:pt x="144" y="0"/>
                  </a:lnTo>
                  <a:cubicBezTo>
                    <a:pt x="206" y="0"/>
                    <a:pt x="256" y="51"/>
                    <a:pt x="256" y="112"/>
                  </a:cubicBezTo>
                  <a:cubicBezTo>
                    <a:pt x="256" y="174"/>
                    <a:pt x="206" y="224"/>
                    <a:pt x="1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405">
              <a:extLst>
                <a:ext uri="{FF2B5EF4-FFF2-40B4-BE49-F238E27FC236}">
                  <a16:creationId xmlns:a16="http://schemas.microsoft.com/office/drawing/2014/main" id="{B9441BB1-56DE-423C-BFE5-CB7E22C01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8" y="2325688"/>
              <a:ext cx="92075" cy="80963"/>
            </a:xfrm>
            <a:custGeom>
              <a:avLst/>
              <a:gdLst>
                <a:gd name="T0" fmla="*/ 144 w 256"/>
                <a:gd name="T1" fmla="*/ 224 h 224"/>
                <a:gd name="T2" fmla="*/ 30 w 256"/>
                <a:gd name="T3" fmla="*/ 224 h 224"/>
                <a:gd name="T4" fmla="*/ 0 w 256"/>
                <a:gd name="T5" fmla="*/ 194 h 224"/>
                <a:gd name="T6" fmla="*/ 30 w 256"/>
                <a:gd name="T7" fmla="*/ 164 h 224"/>
                <a:gd name="T8" fmla="*/ 144 w 256"/>
                <a:gd name="T9" fmla="*/ 164 h 224"/>
                <a:gd name="T10" fmla="*/ 196 w 256"/>
                <a:gd name="T11" fmla="*/ 112 h 224"/>
                <a:gd name="T12" fmla="*/ 144 w 256"/>
                <a:gd name="T13" fmla="*/ 59 h 224"/>
                <a:gd name="T14" fmla="*/ 30 w 256"/>
                <a:gd name="T15" fmla="*/ 59 h 224"/>
                <a:gd name="T16" fmla="*/ 0 w 256"/>
                <a:gd name="T17" fmla="*/ 30 h 224"/>
                <a:gd name="T18" fmla="*/ 30 w 256"/>
                <a:gd name="T19" fmla="*/ 0 h 224"/>
                <a:gd name="T20" fmla="*/ 144 w 256"/>
                <a:gd name="T21" fmla="*/ 0 h 224"/>
                <a:gd name="T22" fmla="*/ 256 w 256"/>
                <a:gd name="T23" fmla="*/ 112 h 224"/>
                <a:gd name="T24" fmla="*/ 144 w 256"/>
                <a:gd name="T25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6" h="224">
                  <a:moveTo>
                    <a:pt x="144" y="224"/>
                  </a:moveTo>
                  <a:lnTo>
                    <a:pt x="30" y="224"/>
                  </a:lnTo>
                  <a:cubicBezTo>
                    <a:pt x="14" y="224"/>
                    <a:pt x="0" y="211"/>
                    <a:pt x="0" y="194"/>
                  </a:cubicBezTo>
                  <a:cubicBezTo>
                    <a:pt x="0" y="178"/>
                    <a:pt x="14" y="164"/>
                    <a:pt x="30" y="164"/>
                  </a:cubicBezTo>
                  <a:lnTo>
                    <a:pt x="144" y="164"/>
                  </a:lnTo>
                  <a:cubicBezTo>
                    <a:pt x="173" y="164"/>
                    <a:pt x="196" y="141"/>
                    <a:pt x="196" y="112"/>
                  </a:cubicBezTo>
                  <a:cubicBezTo>
                    <a:pt x="196" y="83"/>
                    <a:pt x="173" y="59"/>
                    <a:pt x="144" y="59"/>
                  </a:cubicBezTo>
                  <a:lnTo>
                    <a:pt x="30" y="59"/>
                  </a:lnTo>
                  <a:cubicBezTo>
                    <a:pt x="14" y="59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lnTo>
                    <a:pt x="144" y="0"/>
                  </a:lnTo>
                  <a:cubicBezTo>
                    <a:pt x="206" y="0"/>
                    <a:pt x="256" y="50"/>
                    <a:pt x="256" y="112"/>
                  </a:cubicBezTo>
                  <a:cubicBezTo>
                    <a:pt x="256" y="174"/>
                    <a:pt x="206" y="224"/>
                    <a:pt x="144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406">
              <a:extLst>
                <a:ext uri="{FF2B5EF4-FFF2-40B4-BE49-F238E27FC236}">
                  <a16:creationId xmlns:a16="http://schemas.microsoft.com/office/drawing/2014/main" id="{59F550E4-FEB6-4735-939E-6EB35859B0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2049463"/>
              <a:ext cx="346075" cy="415925"/>
            </a:xfrm>
            <a:custGeom>
              <a:avLst/>
              <a:gdLst>
                <a:gd name="T0" fmla="*/ 849 w 961"/>
                <a:gd name="T1" fmla="*/ 1155 h 1155"/>
                <a:gd name="T2" fmla="*/ 30 w 961"/>
                <a:gd name="T3" fmla="*/ 1155 h 1155"/>
                <a:gd name="T4" fmla="*/ 0 w 961"/>
                <a:gd name="T5" fmla="*/ 1125 h 1155"/>
                <a:gd name="T6" fmla="*/ 0 w 961"/>
                <a:gd name="T7" fmla="*/ 466 h 1155"/>
                <a:gd name="T8" fmla="*/ 24 w 961"/>
                <a:gd name="T9" fmla="*/ 437 h 1155"/>
                <a:gd name="T10" fmla="*/ 96 w 961"/>
                <a:gd name="T11" fmla="*/ 422 h 1155"/>
                <a:gd name="T12" fmla="*/ 270 w 961"/>
                <a:gd name="T13" fmla="*/ 271 h 1155"/>
                <a:gd name="T14" fmla="*/ 339 w 961"/>
                <a:gd name="T15" fmla="*/ 81 h 1155"/>
                <a:gd name="T16" fmla="*/ 454 w 961"/>
                <a:gd name="T17" fmla="*/ 0 h 1155"/>
                <a:gd name="T18" fmla="*/ 554 w 961"/>
                <a:gd name="T19" fmla="*/ 52 h 1155"/>
                <a:gd name="T20" fmla="*/ 570 w 961"/>
                <a:gd name="T21" fmla="*/ 163 h 1155"/>
                <a:gd name="T22" fmla="*/ 497 w 961"/>
                <a:gd name="T23" fmla="*/ 374 h 1155"/>
                <a:gd name="T24" fmla="*/ 503 w 961"/>
                <a:gd name="T25" fmla="*/ 417 h 1155"/>
                <a:gd name="T26" fmla="*/ 541 w 961"/>
                <a:gd name="T27" fmla="*/ 437 h 1155"/>
                <a:gd name="T28" fmla="*/ 849 w 961"/>
                <a:gd name="T29" fmla="*/ 437 h 1155"/>
                <a:gd name="T30" fmla="*/ 961 w 961"/>
                <a:gd name="T31" fmla="*/ 549 h 1155"/>
                <a:gd name="T32" fmla="*/ 849 w 961"/>
                <a:gd name="T33" fmla="*/ 661 h 1155"/>
                <a:gd name="T34" fmla="*/ 735 w 961"/>
                <a:gd name="T35" fmla="*/ 661 h 1155"/>
                <a:gd name="T36" fmla="*/ 705 w 961"/>
                <a:gd name="T37" fmla="*/ 631 h 1155"/>
                <a:gd name="T38" fmla="*/ 735 w 961"/>
                <a:gd name="T39" fmla="*/ 601 h 1155"/>
                <a:gd name="T40" fmla="*/ 849 w 961"/>
                <a:gd name="T41" fmla="*/ 601 h 1155"/>
                <a:gd name="T42" fmla="*/ 901 w 961"/>
                <a:gd name="T43" fmla="*/ 549 h 1155"/>
                <a:gd name="T44" fmla="*/ 849 w 961"/>
                <a:gd name="T45" fmla="*/ 496 h 1155"/>
                <a:gd name="T46" fmla="*/ 541 w 961"/>
                <a:gd name="T47" fmla="*/ 496 h 1155"/>
                <a:gd name="T48" fmla="*/ 454 w 961"/>
                <a:gd name="T49" fmla="*/ 451 h 1155"/>
                <a:gd name="T50" fmla="*/ 440 w 961"/>
                <a:gd name="T51" fmla="*/ 355 h 1155"/>
                <a:gd name="T52" fmla="*/ 514 w 961"/>
                <a:gd name="T53" fmla="*/ 143 h 1155"/>
                <a:gd name="T54" fmla="*/ 505 w 961"/>
                <a:gd name="T55" fmla="*/ 86 h 1155"/>
                <a:gd name="T56" fmla="*/ 454 w 961"/>
                <a:gd name="T57" fmla="*/ 60 h 1155"/>
                <a:gd name="T58" fmla="*/ 395 w 961"/>
                <a:gd name="T59" fmla="*/ 101 h 1155"/>
                <a:gd name="T60" fmla="*/ 325 w 961"/>
                <a:gd name="T61" fmla="*/ 292 h 1155"/>
                <a:gd name="T62" fmla="*/ 109 w 961"/>
                <a:gd name="T63" fmla="*/ 480 h 1155"/>
                <a:gd name="T64" fmla="*/ 60 w 961"/>
                <a:gd name="T65" fmla="*/ 490 h 1155"/>
                <a:gd name="T66" fmla="*/ 60 w 961"/>
                <a:gd name="T67" fmla="*/ 1095 h 1155"/>
                <a:gd name="T68" fmla="*/ 849 w 961"/>
                <a:gd name="T69" fmla="*/ 1095 h 1155"/>
                <a:gd name="T70" fmla="*/ 901 w 961"/>
                <a:gd name="T71" fmla="*/ 1043 h 1155"/>
                <a:gd name="T72" fmla="*/ 849 w 961"/>
                <a:gd name="T73" fmla="*/ 990 h 1155"/>
                <a:gd name="T74" fmla="*/ 735 w 961"/>
                <a:gd name="T75" fmla="*/ 990 h 1155"/>
                <a:gd name="T76" fmla="*/ 705 w 961"/>
                <a:gd name="T77" fmla="*/ 960 h 1155"/>
                <a:gd name="T78" fmla="*/ 735 w 961"/>
                <a:gd name="T79" fmla="*/ 930 h 1155"/>
                <a:gd name="T80" fmla="*/ 849 w 961"/>
                <a:gd name="T81" fmla="*/ 930 h 1155"/>
                <a:gd name="T82" fmla="*/ 961 w 961"/>
                <a:gd name="T83" fmla="*/ 1043 h 1155"/>
                <a:gd name="T84" fmla="*/ 849 w 961"/>
                <a:gd name="T85" fmla="*/ 1155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1" h="1155">
                  <a:moveTo>
                    <a:pt x="849" y="1155"/>
                  </a:moveTo>
                  <a:lnTo>
                    <a:pt x="30" y="1155"/>
                  </a:lnTo>
                  <a:cubicBezTo>
                    <a:pt x="14" y="1155"/>
                    <a:pt x="0" y="1141"/>
                    <a:pt x="0" y="1125"/>
                  </a:cubicBezTo>
                  <a:lnTo>
                    <a:pt x="0" y="466"/>
                  </a:lnTo>
                  <a:cubicBezTo>
                    <a:pt x="0" y="452"/>
                    <a:pt x="10" y="440"/>
                    <a:pt x="24" y="437"/>
                  </a:cubicBezTo>
                  <a:lnTo>
                    <a:pt x="96" y="422"/>
                  </a:lnTo>
                  <a:cubicBezTo>
                    <a:pt x="177" y="404"/>
                    <a:pt x="241" y="348"/>
                    <a:pt x="270" y="271"/>
                  </a:cubicBezTo>
                  <a:lnTo>
                    <a:pt x="339" y="81"/>
                  </a:lnTo>
                  <a:cubicBezTo>
                    <a:pt x="357" y="33"/>
                    <a:pt x="403" y="0"/>
                    <a:pt x="454" y="0"/>
                  </a:cubicBezTo>
                  <a:cubicBezTo>
                    <a:pt x="494" y="0"/>
                    <a:pt x="531" y="19"/>
                    <a:pt x="554" y="52"/>
                  </a:cubicBezTo>
                  <a:cubicBezTo>
                    <a:pt x="577" y="85"/>
                    <a:pt x="583" y="125"/>
                    <a:pt x="570" y="163"/>
                  </a:cubicBezTo>
                  <a:lnTo>
                    <a:pt x="497" y="374"/>
                  </a:lnTo>
                  <a:cubicBezTo>
                    <a:pt x="492" y="389"/>
                    <a:pt x="494" y="404"/>
                    <a:pt x="503" y="417"/>
                  </a:cubicBezTo>
                  <a:cubicBezTo>
                    <a:pt x="512" y="429"/>
                    <a:pt x="526" y="437"/>
                    <a:pt x="541" y="437"/>
                  </a:cubicBezTo>
                  <a:lnTo>
                    <a:pt x="849" y="437"/>
                  </a:lnTo>
                  <a:cubicBezTo>
                    <a:pt x="911" y="437"/>
                    <a:pt x="961" y="487"/>
                    <a:pt x="961" y="549"/>
                  </a:cubicBezTo>
                  <a:cubicBezTo>
                    <a:pt x="961" y="610"/>
                    <a:pt x="911" y="661"/>
                    <a:pt x="849" y="661"/>
                  </a:cubicBezTo>
                  <a:lnTo>
                    <a:pt x="735" y="661"/>
                  </a:lnTo>
                  <a:cubicBezTo>
                    <a:pt x="719" y="661"/>
                    <a:pt x="705" y="647"/>
                    <a:pt x="705" y="631"/>
                  </a:cubicBezTo>
                  <a:cubicBezTo>
                    <a:pt x="705" y="615"/>
                    <a:pt x="719" y="601"/>
                    <a:pt x="735" y="601"/>
                  </a:cubicBezTo>
                  <a:lnTo>
                    <a:pt x="849" y="601"/>
                  </a:lnTo>
                  <a:cubicBezTo>
                    <a:pt x="878" y="601"/>
                    <a:pt x="901" y="578"/>
                    <a:pt x="901" y="549"/>
                  </a:cubicBezTo>
                  <a:cubicBezTo>
                    <a:pt x="901" y="520"/>
                    <a:pt x="878" y="496"/>
                    <a:pt x="849" y="496"/>
                  </a:cubicBezTo>
                  <a:lnTo>
                    <a:pt x="541" y="496"/>
                  </a:lnTo>
                  <a:cubicBezTo>
                    <a:pt x="506" y="496"/>
                    <a:pt x="475" y="480"/>
                    <a:pt x="454" y="451"/>
                  </a:cubicBezTo>
                  <a:cubicBezTo>
                    <a:pt x="434" y="423"/>
                    <a:pt x="429" y="387"/>
                    <a:pt x="440" y="355"/>
                  </a:cubicBezTo>
                  <a:lnTo>
                    <a:pt x="514" y="143"/>
                  </a:lnTo>
                  <a:cubicBezTo>
                    <a:pt x="520" y="124"/>
                    <a:pt x="517" y="103"/>
                    <a:pt x="505" y="86"/>
                  </a:cubicBezTo>
                  <a:cubicBezTo>
                    <a:pt x="493" y="70"/>
                    <a:pt x="475" y="60"/>
                    <a:pt x="454" y="60"/>
                  </a:cubicBezTo>
                  <a:cubicBezTo>
                    <a:pt x="428" y="60"/>
                    <a:pt x="404" y="77"/>
                    <a:pt x="395" y="101"/>
                  </a:cubicBezTo>
                  <a:lnTo>
                    <a:pt x="325" y="292"/>
                  </a:lnTo>
                  <a:cubicBezTo>
                    <a:pt x="290" y="388"/>
                    <a:pt x="209" y="458"/>
                    <a:pt x="109" y="480"/>
                  </a:cubicBezTo>
                  <a:lnTo>
                    <a:pt x="60" y="490"/>
                  </a:lnTo>
                  <a:lnTo>
                    <a:pt x="60" y="1095"/>
                  </a:lnTo>
                  <a:lnTo>
                    <a:pt x="849" y="1095"/>
                  </a:lnTo>
                  <a:cubicBezTo>
                    <a:pt x="878" y="1095"/>
                    <a:pt x="901" y="1072"/>
                    <a:pt x="901" y="1043"/>
                  </a:cubicBezTo>
                  <a:cubicBezTo>
                    <a:pt x="901" y="1014"/>
                    <a:pt x="878" y="990"/>
                    <a:pt x="849" y="990"/>
                  </a:cubicBezTo>
                  <a:lnTo>
                    <a:pt x="735" y="990"/>
                  </a:lnTo>
                  <a:cubicBezTo>
                    <a:pt x="719" y="990"/>
                    <a:pt x="705" y="977"/>
                    <a:pt x="705" y="960"/>
                  </a:cubicBezTo>
                  <a:cubicBezTo>
                    <a:pt x="705" y="944"/>
                    <a:pt x="719" y="930"/>
                    <a:pt x="735" y="930"/>
                  </a:cubicBezTo>
                  <a:lnTo>
                    <a:pt x="849" y="930"/>
                  </a:lnTo>
                  <a:cubicBezTo>
                    <a:pt x="911" y="930"/>
                    <a:pt x="961" y="981"/>
                    <a:pt x="961" y="1043"/>
                  </a:cubicBezTo>
                  <a:cubicBezTo>
                    <a:pt x="961" y="1104"/>
                    <a:pt x="911" y="1155"/>
                    <a:pt x="849" y="1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407">
              <a:extLst>
                <a:ext uri="{FF2B5EF4-FFF2-40B4-BE49-F238E27FC236}">
                  <a16:creationId xmlns:a16="http://schemas.microsoft.com/office/drawing/2014/main" id="{21074AFB-4E54-49B8-9BEB-73181C3255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0788" y="2179638"/>
              <a:ext cx="161925" cy="307975"/>
            </a:xfrm>
            <a:custGeom>
              <a:avLst/>
              <a:gdLst>
                <a:gd name="T0" fmla="*/ 60 w 449"/>
                <a:gd name="T1" fmla="*/ 792 h 852"/>
                <a:gd name="T2" fmla="*/ 389 w 449"/>
                <a:gd name="T3" fmla="*/ 792 h 852"/>
                <a:gd name="T4" fmla="*/ 389 w 449"/>
                <a:gd name="T5" fmla="*/ 59 h 852"/>
                <a:gd name="T6" fmla="*/ 60 w 449"/>
                <a:gd name="T7" fmla="*/ 59 h 852"/>
                <a:gd name="T8" fmla="*/ 60 w 449"/>
                <a:gd name="T9" fmla="*/ 792 h 852"/>
                <a:gd name="T10" fmla="*/ 419 w 449"/>
                <a:gd name="T11" fmla="*/ 852 h 852"/>
                <a:gd name="T12" fmla="*/ 30 w 449"/>
                <a:gd name="T13" fmla="*/ 852 h 852"/>
                <a:gd name="T14" fmla="*/ 0 w 449"/>
                <a:gd name="T15" fmla="*/ 822 h 852"/>
                <a:gd name="T16" fmla="*/ 0 w 449"/>
                <a:gd name="T17" fmla="*/ 29 h 852"/>
                <a:gd name="T18" fmla="*/ 30 w 449"/>
                <a:gd name="T19" fmla="*/ 0 h 852"/>
                <a:gd name="T20" fmla="*/ 419 w 449"/>
                <a:gd name="T21" fmla="*/ 0 h 852"/>
                <a:gd name="T22" fmla="*/ 449 w 449"/>
                <a:gd name="T23" fmla="*/ 29 h 852"/>
                <a:gd name="T24" fmla="*/ 449 w 449"/>
                <a:gd name="T25" fmla="*/ 822 h 852"/>
                <a:gd name="T26" fmla="*/ 419 w 449"/>
                <a:gd name="T27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9" h="852">
                  <a:moveTo>
                    <a:pt x="60" y="792"/>
                  </a:moveTo>
                  <a:lnTo>
                    <a:pt x="389" y="792"/>
                  </a:lnTo>
                  <a:lnTo>
                    <a:pt x="389" y="59"/>
                  </a:lnTo>
                  <a:lnTo>
                    <a:pt x="60" y="59"/>
                  </a:lnTo>
                  <a:lnTo>
                    <a:pt x="60" y="792"/>
                  </a:lnTo>
                  <a:close/>
                  <a:moveTo>
                    <a:pt x="419" y="852"/>
                  </a:moveTo>
                  <a:lnTo>
                    <a:pt x="30" y="852"/>
                  </a:lnTo>
                  <a:cubicBezTo>
                    <a:pt x="14" y="852"/>
                    <a:pt x="0" y="839"/>
                    <a:pt x="0" y="822"/>
                  </a:cubicBezTo>
                  <a:lnTo>
                    <a:pt x="0" y="29"/>
                  </a:lnTo>
                  <a:cubicBezTo>
                    <a:pt x="0" y="13"/>
                    <a:pt x="14" y="0"/>
                    <a:pt x="30" y="0"/>
                  </a:cubicBezTo>
                  <a:lnTo>
                    <a:pt x="419" y="0"/>
                  </a:lnTo>
                  <a:cubicBezTo>
                    <a:pt x="435" y="0"/>
                    <a:pt x="449" y="13"/>
                    <a:pt x="449" y="29"/>
                  </a:cubicBezTo>
                  <a:lnTo>
                    <a:pt x="449" y="822"/>
                  </a:lnTo>
                  <a:cubicBezTo>
                    <a:pt x="449" y="839"/>
                    <a:pt x="435" y="852"/>
                    <a:pt x="419" y="8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408">
              <a:extLst>
                <a:ext uri="{FF2B5EF4-FFF2-40B4-BE49-F238E27FC236}">
                  <a16:creationId xmlns:a16="http://schemas.microsoft.com/office/drawing/2014/main" id="{BF855504-23FC-4BE2-8013-41784E13EF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8413" y="2224088"/>
              <a:ext cx="66675" cy="66675"/>
            </a:xfrm>
            <a:custGeom>
              <a:avLst/>
              <a:gdLst>
                <a:gd name="T0" fmla="*/ 93 w 185"/>
                <a:gd name="T1" fmla="*/ 59 h 184"/>
                <a:gd name="T2" fmla="*/ 60 w 185"/>
                <a:gd name="T3" fmla="*/ 92 h 184"/>
                <a:gd name="T4" fmla="*/ 93 w 185"/>
                <a:gd name="T5" fmla="*/ 125 h 184"/>
                <a:gd name="T6" fmla="*/ 125 w 185"/>
                <a:gd name="T7" fmla="*/ 92 h 184"/>
                <a:gd name="T8" fmla="*/ 93 w 185"/>
                <a:gd name="T9" fmla="*/ 59 h 184"/>
                <a:gd name="T10" fmla="*/ 93 w 185"/>
                <a:gd name="T11" fmla="*/ 184 h 184"/>
                <a:gd name="T12" fmla="*/ 0 w 185"/>
                <a:gd name="T13" fmla="*/ 92 h 184"/>
                <a:gd name="T14" fmla="*/ 93 w 185"/>
                <a:gd name="T15" fmla="*/ 0 h 184"/>
                <a:gd name="T16" fmla="*/ 185 w 185"/>
                <a:gd name="T17" fmla="*/ 92 h 184"/>
                <a:gd name="T18" fmla="*/ 93 w 185"/>
                <a:gd name="T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5" h="184">
                  <a:moveTo>
                    <a:pt x="93" y="59"/>
                  </a:moveTo>
                  <a:cubicBezTo>
                    <a:pt x="74" y="59"/>
                    <a:pt x="60" y="74"/>
                    <a:pt x="60" y="92"/>
                  </a:cubicBezTo>
                  <a:cubicBezTo>
                    <a:pt x="60" y="110"/>
                    <a:pt x="74" y="125"/>
                    <a:pt x="93" y="125"/>
                  </a:cubicBezTo>
                  <a:cubicBezTo>
                    <a:pt x="111" y="125"/>
                    <a:pt x="125" y="110"/>
                    <a:pt x="125" y="92"/>
                  </a:cubicBezTo>
                  <a:cubicBezTo>
                    <a:pt x="125" y="74"/>
                    <a:pt x="111" y="59"/>
                    <a:pt x="93" y="59"/>
                  </a:cubicBezTo>
                  <a:close/>
                  <a:moveTo>
                    <a:pt x="93" y="184"/>
                  </a:moveTo>
                  <a:cubicBezTo>
                    <a:pt x="42" y="184"/>
                    <a:pt x="0" y="143"/>
                    <a:pt x="0" y="92"/>
                  </a:cubicBezTo>
                  <a:cubicBezTo>
                    <a:pt x="0" y="41"/>
                    <a:pt x="42" y="0"/>
                    <a:pt x="93" y="0"/>
                  </a:cubicBezTo>
                  <a:cubicBezTo>
                    <a:pt x="143" y="0"/>
                    <a:pt x="185" y="41"/>
                    <a:pt x="185" y="92"/>
                  </a:cubicBezTo>
                  <a:cubicBezTo>
                    <a:pt x="185" y="143"/>
                    <a:pt x="143" y="184"/>
                    <a:pt x="93" y="1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403">
              <a:extLst>
                <a:ext uri="{FF2B5EF4-FFF2-40B4-BE49-F238E27FC236}">
                  <a16:creationId xmlns:a16="http://schemas.microsoft.com/office/drawing/2014/main" id="{311B482E-2B4F-4112-AB8A-F30EEC0958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22616" y="1828800"/>
              <a:ext cx="187327" cy="179388"/>
            </a:xfrm>
            <a:custGeom>
              <a:avLst/>
              <a:gdLst>
                <a:gd name="T0" fmla="*/ 261 w 523"/>
                <a:gd name="T1" fmla="*/ 366 h 498"/>
                <a:gd name="T2" fmla="*/ 300 w 523"/>
                <a:gd name="T3" fmla="*/ 379 h 498"/>
                <a:gd name="T4" fmla="*/ 374 w 523"/>
                <a:gd name="T5" fmla="*/ 432 h 498"/>
                <a:gd name="T6" fmla="*/ 382 w 523"/>
                <a:gd name="T7" fmla="*/ 432 h 498"/>
                <a:gd name="T8" fmla="*/ 385 w 523"/>
                <a:gd name="T9" fmla="*/ 425 h 498"/>
                <a:gd name="T10" fmla="*/ 356 w 523"/>
                <a:gd name="T11" fmla="*/ 338 h 498"/>
                <a:gd name="T12" fmla="*/ 381 w 523"/>
                <a:gd name="T13" fmla="*/ 263 h 498"/>
                <a:gd name="T14" fmla="*/ 454 w 523"/>
                <a:gd name="T15" fmla="*/ 210 h 498"/>
                <a:gd name="T16" fmla="*/ 457 w 523"/>
                <a:gd name="T17" fmla="*/ 202 h 498"/>
                <a:gd name="T18" fmla="*/ 450 w 523"/>
                <a:gd name="T19" fmla="*/ 197 h 498"/>
                <a:gd name="T20" fmla="*/ 359 w 523"/>
                <a:gd name="T21" fmla="*/ 197 h 498"/>
                <a:gd name="T22" fmla="*/ 296 w 523"/>
                <a:gd name="T23" fmla="*/ 152 h 498"/>
                <a:gd name="T24" fmla="*/ 268 w 523"/>
                <a:gd name="T25" fmla="*/ 65 h 498"/>
                <a:gd name="T26" fmla="*/ 261 w 523"/>
                <a:gd name="T27" fmla="*/ 60 h 498"/>
                <a:gd name="T28" fmla="*/ 255 w 523"/>
                <a:gd name="T29" fmla="*/ 65 h 498"/>
                <a:gd name="T30" fmla="*/ 226 w 523"/>
                <a:gd name="T31" fmla="*/ 152 h 498"/>
                <a:gd name="T32" fmla="*/ 163 w 523"/>
                <a:gd name="T33" fmla="*/ 197 h 498"/>
                <a:gd name="T34" fmla="*/ 72 w 523"/>
                <a:gd name="T35" fmla="*/ 197 h 498"/>
                <a:gd name="T36" fmla="*/ 66 w 523"/>
                <a:gd name="T37" fmla="*/ 202 h 498"/>
                <a:gd name="T38" fmla="*/ 68 w 523"/>
                <a:gd name="T39" fmla="*/ 210 h 498"/>
                <a:gd name="T40" fmla="*/ 142 w 523"/>
                <a:gd name="T41" fmla="*/ 263 h 498"/>
                <a:gd name="T42" fmla="*/ 166 w 523"/>
                <a:gd name="T43" fmla="*/ 338 h 498"/>
                <a:gd name="T44" fmla="*/ 138 w 523"/>
                <a:gd name="T45" fmla="*/ 424 h 498"/>
                <a:gd name="T46" fmla="*/ 140 w 523"/>
                <a:gd name="T47" fmla="*/ 432 h 498"/>
                <a:gd name="T48" fmla="*/ 148 w 523"/>
                <a:gd name="T49" fmla="*/ 432 h 498"/>
                <a:gd name="T50" fmla="*/ 222 w 523"/>
                <a:gd name="T51" fmla="*/ 379 h 498"/>
                <a:gd name="T52" fmla="*/ 261 w 523"/>
                <a:gd name="T53" fmla="*/ 366 h 498"/>
                <a:gd name="T54" fmla="*/ 378 w 523"/>
                <a:gd name="T55" fmla="*/ 493 h 498"/>
                <a:gd name="T56" fmla="*/ 339 w 523"/>
                <a:gd name="T57" fmla="*/ 480 h 498"/>
                <a:gd name="T58" fmla="*/ 265 w 523"/>
                <a:gd name="T59" fmla="*/ 427 h 498"/>
                <a:gd name="T60" fmla="*/ 257 w 523"/>
                <a:gd name="T61" fmla="*/ 427 h 498"/>
                <a:gd name="T62" fmla="*/ 183 w 523"/>
                <a:gd name="T63" fmla="*/ 480 h 498"/>
                <a:gd name="T64" fmla="*/ 105 w 523"/>
                <a:gd name="T65" fmla="*/ 480 h 498"/>
                <a:gd name="T66" fmla="*/ 81 w 523"/>
                <a:gd name="T67" fmla="*/ 406 h 498"/>
                <a:gd name="T68" fmla="*/ 109 w 523"/>
                <a:gd name="T69" fmla="*/ 319 h 498"/>
                <a:gd name="T70" fmla="*/ 107 w 523"/>
                <a:gd name="T71" fmla="*/ 312 h 498"/>
                <a:gd name="T72" fmla="*/ 33 w 523"/>
                <a:gd name="T73" fmla="*/ 258 h 498"/>
                <a:gd name="T74" fmla="*/ 9 w 523"/>
                <a:gd name="T75" fmla="*/ 184 h 498"/>
                <a:gd name="T76" fmla="*/ 72 w 523"/>
                <a:gd name="T77" fmla="*/ 138 h 498"/>
                <a:gd name="T78" fmla="*/ 163 w 523"/>
                <a:gd name="T79" fmla="*/ 138 h 498"/>
                <a:gd name="T80" fmla="*/ 170 w 523"/>
                <a:gd name="T81" fmla="*/ 133 h 498"/>
                <a:gd name="T82" fmla="*/ 198 w 523"/>
                <a:gd name="T83" fmla="*/ 46 h 498"/>
                <a:gd name="T84" fmla="*/ 261 w 523"/>
                <a:gd name="T85" fmla="*/ 0 h 498"/>
                <a:gd name="T86" fmla="*/ 324 w 523"/>
                <a:gd name="T87" fmla="*/ 46 h 498"/>
                <a:gd name="T88" fmla="*/ 353 w 523"/>
                <a:gd name="T89" fmla="*/ 133 h 498"/>
                <a:gd name="T90" fmla="*/ 359 w 523"/>
                <a:gd name="T91" fmla="*/ 138 h 498"/>
                <a:gd name="T92" fmla="*/ 450 w 523"/>
                <a:gd name="T93" fmla="*/ 138 h 498"/>
                <a:gd name="T94" fmla="*/ 513 w 523"/>
                <a:gd name="T95" fmla="*/ 184 h 498"/>
                <a:gd name="T96" fmla="*/ 489 w 523"/>
                <a:gd name="T97" fmla="*/ 258 h 498"/>
                <a:gd name="T98" fmla="*/ 416 w 523"/>
                <a:gd name="T99" fmla="*/ 312 h 498"/>
                <a:gd name="T100" fmla="*/ 413 w 523"/>
                <a:gd name="T101" fmla="*/ 319 h 498"/>
                <a:gd name="T102" fmla="*/ 441 w 523"/>
                <a:gd name="T103" fmla="*/ 406 h 498"/>
                <a:gd name="T104" fmla="*/ 417 w 523"/>
                <a:gd name="T105" fmla="*/ 480 h 498"/>
                <a:gd name="T106" fmla="*/ 378 w 523"/>
                <a:gd name="T107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23" h="498">
                  <a:moveTo>
                    <a:pt x="261" y="366"/>
                  </a:moveTo>
                  <a:cubicBezTo>
                    <a:pt x="275" y="366"/>
                    <a:pt x="289" y="370"/>
                    <a:pt x="300" y="379"/>
                  </a:cubicBezTo>
                  <a:lnTo>
                    <a:pt x="374" y="432"/>
                  </a:lnTo>
                  <a:cubicBezTo>
                    <a:pt x="375" y="433"/>
                    <a:pt x="378" y="435"/>
                    <a:pt x="382" y="432"/>
                  </a:cubicBezTo>
                  <a:cubicBezTo>
                    <a:pt x="386" y="429"/>
                    <a:pt x="385" y="426"/>
                    <a:pt x="385" y="425"/>
                  </a:cubicBezTo>
                  <a:lnTo>
                    <a:pt x="356" y="338"/>
                  </a:lnTo>
                  <a:cubicBezTo>
                    <a:pt x="347" y="310"/>
                    <a:pt x="357" y="280"/>
                    <a:pt x="381" y="263"/>
                  </a:cubicBezTo>
                  <a:lnTo>
                    <a:pt x="454" y="210"/>
                  </a:lnTo>
                  <a:cubicBezTo>
                    <a:pt x="455" y="209"/>
                    <a:pt x="458" y="207"/>
                    <a:pt x="457" y="202"/>
                  </a:cubicBezTo>
                  <a:cubicBezTo>
                    <a:pt x="455" y="197"/>
                    <a:pt x="451" y="197"/>
                    <a:pt x="450" y="197"/>
                  </a:cubicBezTo>
                  <a:lnTo>
                    <a:pt x="359" y="197"/>
                  </a:lnTo>
                  <a:cubicBezTo>
                    <a:pt x="330" y="197"/>
                    <a:pt x="305" y="179"/>
                    <a:pt x="296" y="152"/>
                  </a:cubicBezTo>
                  <a:lnTo>
                    <a:pt x="268" y="65"/>
                  </a:lnTo>
                  <a:cubicBezTo>
                    <a:pt x="267" y="64"/>
                    <a:pt x="266" y="60"/>
                    <a:pt x="261" y="60"/>
                  </a:cubicBezTo>
                  <a:cubicBezTo>
                    <a:pt x="256" y="60"/>
                    <a:pt x="255" y="64"/>
                    <a:pt x="255" y="65"/>
                  </a:cubicBezTo>
                  <a:lnTo>
                    <a:pt x="226" y="152"/>
                  </a:lnTo>
                  <a:cubicBezTo>
                    <a:pt x="218" y="179"/>
                    <a:pt x="192" y="197"/>
                    <a:pt x="163" y="197"/>
                  </a:cubicBezTo>
                  <a:lnTo>
                    <a:pt x="72" y="197"/>
                  </a:lnTo>
                  <a:cubicBezTo>
                    <a:pt x="71" y="197"/>
                    <a:pt x="67" y="197"/>
                    <a:pt x="66" y="202"/>
                  </a:cubicBezTo>
                  <a:cubicBezTo>
                    <a:pt x="64" y="207"/>
                    <a:pt x="67" y="209"/>
                    <a:pt x="68" y="210"/>
                  </a:cubicBezTo>
                  <a:lnTo>
                    <a:pt x="142" y="263"/>
                  </a:lnTo>
                  <a:cubicBezTo>
                    <a:pt x="165" y="280"/>
                    <a:pt x="175" y="310"/>
                    <a:pt x="166" y="338"/>
                  </a:cubicBezTo>
                  <a:lnTo>
                    <a:pt x="138" y="424"/>
                  </a:lnTo>
                  <a:cubicBezTo>
                    <a:pt x="137" y="426"/>
                    <a:pt x="136" y="429"/>
                    <a:pt x="140" y="432"/>
                  </a:cubicBezTo>
                  <a:cubicBezTo>
                    <a:pt x="144" y="435"/>
                    <a:pt x="147" y="433"/>
                    <a:pt x="148" y="432"/>
                  </a:cubicBezTo>
                  <a:lnTo>
                    <a:pt x="222" y="379"/>
                  </a:lnTo>
                  <a:cubicBezTo>
                    <a:pt x="234" y="370"/>
                    <a:pt x="247" y="366"/>
                    <a:pt x="261" y="366"/>
                  </a:cubicBezTo>
                  <a:close/>
                  <a:moveTo>
                    <a:pt x="378" y="493"/>
                  </a:moveTo>
                  <a:cubicBezTo>
                    <a:pt x="364" y="493"/>
                    <a:pt x="351" y="489"/>
                    <a:pt x="339" y="480"/>
                  </a:cubicBezTo>
                  <a:lnTo>
                    <a:pt x="265" y="427"/>
                  </a:lnTo>
                  <a:cubicBezTo>
                    <a:pt x="263" y="425"/>
                    <a:pt x="260" y="425"/>
                    <a:pt x="257" y="427"/>
                  </a:cubicBezTo>
                  <a:lnTo>
                    <a:pt x="183" y="480"/>
                  </a:lnTo>
                  <a:cubicBezTo>
                    <a:pt x="160" y="498"/>
                    <a:pt x="129" y="498"/>
                    <a:pt x="105" y="480"/>
                  </a:cubicBezTo>
                  <a:cubicBezTo>
                    <a:pt x="82" y="463"/>
                    <a:pt x="72" y="434"/>
                    <a:pt x="81" y="406"/>
                  </a:cubicBezTo>
                  <a:lnTo>
                    <a:pt x="109" y="319"/>
                  </a:lnTo>
                  <a:cubicBezTo>
                    <a:pt x="110" y="316"/>
                    <a:pt x="109" y="313"/>
                    <a:pt x="107" y="312"/>
                  </a:cubicBezTo>
                  <a:lnTo>
                    <a:pt x="33" y="258"/>
                  </a:lnTo>
                  <a:cubicBezTo>
                    <a:pt x="9" y="241"/>
                    <a:pt x="0" y="212"/>
                    <a:pt x="9" y="184"/>
                  </a:cubicBezTo>
                  <a:cubicBezTo>
                    <a:pt x="18" y="156"/>
                    <a:pt x="43" y="138"/>
                    <a:pt x="72" y="138"/>
                  </a:cubicBezTo>
                  <a:lnTo>
                    <a:pt x="163" y="138"/>
                  </a:lnTo>
                  <a:cubicBezTo>
                    <a:pt x="166" y="138"/>
                    <a:pt x="169" y="136"/>
                    <a:pt x="170" y="133"/>
                  </a:cubicBezTo>
                  <a:lnTo>
                    <a:pt x="198" y="46"/>
                  </a:lnTo>
                  <a:cubicBezTo>
                    <a:pt x="207" y="18"/>
                    <a:pt x="232" y="0"/>
                    <a:pt x="261" y="0"/>
                  </a:cubicBezTo>
                  <a:cubicBezTo>
                    <a:pt x="290" y="0"/>
                    <a:pt x="315" y="18"/>
                    <a:pt x="324" y="46"/>
                  </a:cubicBezTo>
                  <a:lnTo>
                    <a:pt x="353" y="133"/>
                  </a:lnTo>
                  <a:cubicBezTo>
                    <a:pt x="353" y="136"/>
                    <a:pt x="356" y="138"/>
                    <a:pt x="359" y="138"/>
                  </a:cubicBezTo>
                  <a:lnTo>
                    <a:pt x="450" y="138"/>
                  </a:lnTo>
                  <a:cubicBezTo>
                    <a:pt x="480" y="138"/>
                    <a:pt x="504" y="156"/>
                    <a:pt x="513" y="184"/>
                  </a:cubicBezTo>
                  <a:cubicBezTo>
                    <a:pt x="523" y="212"/>
                    <a:pt x="513" y="241"/>
                    <a:pt x="489" y="258"/>
                  </a:cubicBezTo>
                  <a:lnTo>
                    <a:pt x="416" y="312"/>
                  </a:lnTo>
                  <a:cubicBezTo>
                    <a:pt x="413" y="313"/>
                    <a:pt x="412" y="316"/>
                    <a:pt x="413" y="319"/>
                  </a:cubicBezTo>
                  <a:lnTo>
                    <a:pt x="441" y="406"/>
                  </a:lnTo>
                  <a:cubicBezTo>
                    <a:pt x="450" y="434"/>
                    <a:pt x="441" y="463"/>
                    <a:pt x="417" y="480"/>
                  </a:cubicBezTo>
                  <a:cubicBezTo>
                    <a:pt x="405" y="489"/>
                    <a:pt x="392" y="493"/>
                    <a:pt x="378" y="4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C2FC8166-23C8-489B-BBFE-4C631A93CA4C}"/>
              </a:ext>
            </a:extLst>
          </p:cNvPr>
          <p:cNvGrpSpPr/>
          <p:nvPr/>
        </p:nvGrpSpPr>
        <p:grpSpPr>
          <a:xfrm>
            <a:off x="9679538" y="1427324"/>
            <a:ext cx="592499" cy="588450"/>
            <a:chOff x="7105650" y="4346575"/>
            <a:chExt cx="696913" cy="692150"/>
          </a:xfrm>
          <a:solidFill>
            <a:srgbClr val="A29ECE"/>
          </a:solidFill>
        </p:grpSpPr>
        <p:sp>
          <p:nvSpPr>
            <p:cNvPr id="53" name="Freeform 323">
              <a:extLst>
                <a:ext uri="{FF2B5EF4-FFF2-40B4-BE49-F238E27FC236}">
                  <a16:creationId xmlns:a16="http://schemas.microsoft.com/office/drawing/2014/main" id="{46D352D9-9413-40D6-ADCA-BB626E09C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13" y="4886325"/>
              <a:ext cx="22225" cy="71438"/>
            </a:xfrm>
            <a:custGeom>
              <a:avLst/>
              <a:gdLst>
                <a:gd name="T0" fmla="*/ 30 w 60"/>
                <a:gd name="T1" fmla="*/ 199 h 199"/>
                <a:gd name="T2" fmla="*/ 0 w 60"/>
                <a:gd name="T3" fmla="*/ 169 h 199"/>
                <a:gd name="T4" fmla="*/ 0 w 60"/>
                <a:gd name="T5" fmla="*/ 30 h 199"/>
                <a:gd name="T6" fmla="*/ 29 w 60"/>
                <a:gd name="T7" fmla="*/ 0 h 199"/>
                <a:gd name="T8" fmla="*/ 59 w 60"/>
                <a:gd name="T9" fmla="*/ 29 h 199"/>
                <a:gd name="T10" fmla="*/ 59 w 60"/>
                <a:gd name="T11" fmla="*/ 169 h 199"/>
                <a:gd name="T12" fmla="*/ 30 w 60"/>
                <a:gd name="T13" fmla="*/ 199 h 199"/>
                <a:gd name="T14" fmla="*/ 30 w 60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99">
                  <a:moveTo>
                    <a:pt x="30" y="199"/>
                  </a:moveTo>
                  <a:cubicBezTo>
                    <a:pt x="13" y="199"/>
                    <a:pt x="0" y="185"/>
                    <a:pt x="0" y="169"/>
                  </a:cubicBezTo>
                  <a:lnTo>
                    <a:pt x="0" y="30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6" y="0"/>
                    <a:pt x="59" y="13"/>
                    <a:pt x="59" y="29"/>
                  </a:cubicBezTo>
                  <a:lnTo>
                    <a:pt x="59" y="169"/>
                  </a:lnTo>
                  <a:cubicBezTo>
                    <a:pt x="60" y="185"/>
                    <a:pt x="46" y="199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324">
              <a:extLst>
                <a:ext uri="{FF2B5EF4-FFF2-40B4-BE49-F238E27FC236}">
                  <a16:creationId xmlns:a16="http://schemas.microsoft.com/office/drawing/2014/main" id="{150EA6F6-525C-499E-A4B2-782DE5240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37425" y="4598988"/>
              <a:ext cx="133350" cy="133350"/>
            </a:xfrm>
            <a:custGeom>
              <a:avLst/>
              <a:gdLst>
                <a:gd name="T0" fmla="*/ 185 w 370"/>
                <a:gd name="T1" fmla="*/ 60 h 370"/>
                <a:gd name="T2" fmla="*/ 96 w 370"/>
                <a:gd name="T3" fmla="*/ 97 h 370"/>
                <a:gd name="T4" fmla="*/ 59 w 370"/>
                <a:gd name="T5" fmla="*/ 186 h 370"/>
                <a:gd name="T6" fmla="*/ 185 w 370"/>
                <a:gd name="T7" fmla="*/ 311 h 370"/>
                <a:gd name="T8" fmla="*/ 310 w 370"/>
                <a:gd name="T9" fmla="*/ 185 h 370"/>
                <a:gd name="T10" fmla="*/ 273 w 370"/>
                <a:gd name="T11" fmla="*/ 97 h 370"/>
                <a:gd name="T12" fmla="*/ 185 w 370"/>
                <a:gd name="T13" fmla="*/ 60 h 370"/>
                <a:gd name="T14" fmla="*/ 185 w 370"/>
                <a:gd name="T15" fmla="*/ 370 h 370"/>
                <a:gd name="T16" fmla="*/ 0 w 370"/>
                <a:gd name="T17" fmla="*/ 186 h 370"/>
                <a:gd name="T18" fmla="*/ 54 w 370"/>
                <a:gd name="T19" fmla="*/ 55 h 370"/>
                <a:gd name="T20" fmla="*/ 184 w 370"/>
                <a:gd name="T21" fmla="*/ 0 h 370"/>
                <a:gd name="T22" fmla="*/ 315 w 370"/>
                <a:gd name="T23" fmla="*/ 54 h 370"/>
                <a:gd name="T24" fmla="*/ 370 w 370"/>
                <a:gd name="T25" fmla="*/ 185 h 370"/>
                <a:gd name="T26" fmla="*/ 185 w 370"/>
                <a:gd name="T27" fmla="*/ 370 h 370"/>
                <a:gd name="T28" fmla="*/ 185 w 370"/>
                <a:gd name="T2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0" h="370">
                  <a:moveTo>
                    <a:pt x="185" y="60"/>
                  </a:moveTo>
                  <a:cubicBezTo>
                    <a:pt x="151" y="60"/>
                    <a:pt x="120" y="73"/>
                    <a:pt x="96" y="97"/>
                  </a:cubicBezTo>
                  <a:cubicBezTo>
                    <a:pt x="72" y="121"/>
                    <a:pt x="59" y="152"/>
                    <a:pt x="59" y="186"/>
                  </a:cubicBezTo>
                  <a:cubicBezTo>
                    <a:pt x="60" y="255"/>
                    <a:pt x="116" y="311"/>
                    <a:pt x="185" y="311"/>
                  </a:cubicBezTo>
                  <a:cubicBezTo>
                    <a:pt x="254" y="310"/>
                    <a:pt x="310" y="254"/>
                    <a:pt x="310" y="185"/>
                  </a:cubicBezTo>
                  <a:cubicBezTo>
                    <a:pt x="310" y="152"/>
                    <a:pt x="297" y="120"/>
                    <a:pt x="273" y="97"/>
                  </a:cubicBezTo>
                  <a:cubicBezTo>
                    <a:pt x="250" y="73"/>
                    <a:pt x="218" y="60"/>
                    <a:pt x="185" y="60"/>
                  </a:cubicBezTo>
                  <a:close/>
                  <a:moveTo>
                    <a:pt x="185" y="370"/>
                  </a:moveTo>
                  <a:cubicBezTo>
                    <a:pt x="83" y="370"/>
                    <a:pt x="0" y="288"/>
                    <a:pt x="0" y="186"/>
                  </a:cubicBezTo>
                  <a:cubicBezTo>
                    <a:pt x="0" y="136"/>
                    <a:pt x="19" y="90"/>
                    <a:pt x="54" y="55"/>
                  </a:cubicBezTo>
                  <a:cubicBezTo>
                    <a:pt x="89" y="20"/>
                    <a:pt x="135" y="1"/>
                    <a:pt x="184" y="0"/>
                  </a:cubicBezTo>
                  <a:cubicBezTo>
                    <a:pt x="234" y="0"/>
                    <a:pt x="280" y="20"/>
                    <a:pt x="315" y="54"/>
                  </a:cubicBezTo>
                  <a:cubicBezTo>
                    <a:pt x="350" y="89"/>
                    <a:pt x="370" y="136"/>
                    <a:pt x="370" y="185"/>
                  </a:cubicBezTo>
                  <a:cubicBezTo>
                    <a:pt x="370" y="287"/>
                    <a:pt x="287" y="370"/>
                    <a:pt x="185" y="370"/>
                  </a:cubicBezTo>
                  <a:cubicBezTo>
                    <a:pt x="185" y="370"/>
                    <a:pt x="185" y="370"/>
                    <a:pt x="185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325">
              <a:extLst>
                <a:ext uri="{FF2B5EF4-FFF2-40B4-BE49-F238E27FC236}">
                  <a16:creationId xmlns:a16="http://schemas.microsoft.com/office/drawing/2014/main" id="{64C89704-2AA8-43C6-AEAA-E6514D53E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4886325"/>
              <a:ext cx="22225" cy="71438"/>
            </a:xfrm>
            <a:custGeom>
              <a:avLst/>
              <a:gdLst>
                <a:gd name="T0" fmla="*/ 30 w 60"/>
                <a:gd name="T1" fmla="*/ 199 h 199"/>
                <a:gd name="T2" fmla="*/ 1 w 60"/>
                <a:gd name="T3" fmla="*/ 170 h 199"/>
                <a:gd name="T4" fmla="*/ 0 w 60"/>
                <a:gd name="T5" fmla="*/ 29 h 199"/>
                <a:gd name="T6" fmla="*/ 30 w 60"/>
                <a:gd name="T7" fmla="*/ 0 h 199"/>
                <a:gd name="T8" fmla="*/ 60 w 60"/>
                <a:gd name="T9" fmla="*/ 29 h 199"/>
                <a:gd name="T10" fmla="*/ 60 w 60"/>
                <a:gd name="T11" fmla="*/ 170 h 199"/>
                <a:gd name="T12" fmla="*/ 30 w 60"/>
                <a:gd name="T13" fmla="*/ 199 h 199"/>
                <a:gd name="T14" fmla="*/ 30 w 60"/>
                <a:gd name="T15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199">
                  <a:moveTo>
                    <a:pt x="30" y="199"/>
                  </a:moveTo>
                  <a:cubicBezTo>
                    <a:pt x="14" y="199"/>
                    <a:pt x="1" y="186"/>
                    <a:pt x="1" y="170"/>
                  </a:cubicBezTo>
                  <a:lnTo>
                    <a:pt x="0" y="29"/>
                  </a:ln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29"/>
                  </a:cubicBezTo>
                  <a:lnTo>
                    <a:pt x="60" y="170"/>
                  </a:lnTo>
                  <a:cubicBezTo>
                    <a:pt x="60" y="186"/>
                    <a:pt x="47" y="199"/>
                    <a:pt x="30" y="199"/>
                  </a:cubicBezTo>
                  <a:cubicBezTo>
                    <a:pt x="30" y="199"/>
                    <a:pt x="30" y="199"/>
                    <a:pt x="30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326">
              <a:extLst>
                <a:ext uri="{FF2B5EF4-FFF2-40B4-BE49-F238E27FC236}">
                  <a16:creationId xmlns:a16="http://schemas.microsoft.com/office/drawing/2014/main" id="{F9E023C1-E363-4F72-A385-D9FD0F63D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5" y="4433888"/>
              <a:ext cx="430213" cy="419100"/>
            </a:xfrm>
            <a:custGeom>
              <a:avLst/>
              <a:gdLst>
                <a:gd name="T0" fmla="*/ 638 w 1195"/>
                <a:gd name="T1" fmla="*/ 1162 h 1162"/>
                <a:gd name="T2" fmla="*/ 227 w 1195"/>
                <a:gd name="T3" fmla="*/ 992 h 1162"/>
                <a:gd name="T4" fmla="*/ 227 w 1195"/>
                <a:gd name="T5" fmla="*/ 170 h 1162"/>
                <a:gd name="T6" fmla="*/ 638 w 1195"/>
                <a:gd name="T7" fmla="*/ 0 h 1162"/>
                <a:gd name="T8" fmla="*/ 667 w 1195"/>
                <a:gd name="T9" fmla="*/ 29 h 1162"/>
                <a:gd name="T10" fmla="*/ 638 w 1195"/>
                <a:gd name="T11" fmla="*/ 59 h 1162"/>
                <a:gd name="T12" fmla="*/ 269 w 1195"/>
                <a:gd name="T13" fmla="*/ 212 h 1162"/>
                <a:gd name="T14" fmla="*/ 269 w 1195"/>
                <a:gd name="T15" fmla="*/ 950 h 1162"/>
                <a:gd name="T16" fmla="*/ 638 w 1195"/>
                <a:gd name="T17" fmla="*/ 1103 h 1162"/>
                <a:gd name="T18" fmla="*/ 1006 w 1195"/>
                <a:gd name="T19" fmla="*/ 950 h 1162"/>
                <a:gd name="T20" fmla="*/ 1133 w 1195"/>
                <a:gd name="T21" fmla="*/ 744 h 1162"/>
                <a:gd name="T22" fmla="*/ 1171 w 1195"/>
                <a:gd name="T23" fmla="*/ 725 h 1162"/>
                <a:gd name="T24" fmla="*/ 1190 w 1195"/>
                <a:gd name="T25" fmla="*/ 763 h 1162"/>
                <a:gd name="T26" fmla="*/ 1049 w 1195"/>
                <a:gd name="T27" fmla="*/ 992 h 1162"/>
                <a:gd name="T28" fmla="*/ 638 w 1195"/>
                <a:gd name="T29" fmla="*/ 1162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5" h="1162">
                  <a:moveTo>
                    <a:pt x="638" y="1162"/>
                  </a:moveTo>
                  <a:cubicBezTo>
                    <a:pt x="482" y="1162"/>
                    <a:pt x="336" y="1102"/>
                    <a:pt x="227" y="992"/>
                  </a:cubicBezTo>
                  <a:cubicBezTo>
                    <a:pt x="0" y="765"/>
                    <a:pt x="0" y="397"/>
                    <a:pt x="227" y="170"/>
                  </a:cubicBezTo>
                  <a:cubicBezTo>
                    <a:pt x="336" y="60"/>
                    <a:pt x="482" y="0"/>
                    <a:pt x="638" y="0"/>
                  </a:cubicBezTo>
                  <a:cubicBezTo>
                    <a:pt x="654" y="0"/>
                    <a:pt x="667" y="13"/>
                    <a:pt x="667" y="29"/>
                  </a:cubicBezTo>
                  <a:cubicBezTo>
                    <a:pt x="667" y="46"/>
                    <a:pt x="654" y="59"/>
                    <a:pt x="638" y="59"/>
                  </a:cubicBezTo>
                  <a:cubicBezTo>
                    <a:pt x="498" y="59"/>
                    <a:pt x="367" y="114"/>
                    <a:pt x="269" y="212"/>
                  </a:cubicBezTo>
                  <a:cubicBezTo>
                    <a:pt x="65" y="415"/>
                    <a:pt x="65" y="746"/>
                    <a:pt x="269" y="950"/>
                  </a:cubicBezTo>
                  <a:cubicBezTo>
                    <a:pt x="367" y="1048"/>
                    <a:pt x="498" y="1103"/>
                    <a:pt x="638" y="1103"/>
                  </a:cubicBezTo>
                  <a:cubicBezTo>
                    <a:pt x="777" y="1103"/>
                    <a:pt x="908" y="1048"/>
                    <a:pt x="1006" y="950"/>
                  </a:cubicBezTo>
                  <a:cubicBezTo>
                    <a:pt x="1065" y="891"/>
                    <a:pt x="1108" y="822"/>
                    <a:pt x="1133" y="744"/>
                  </a:cubicBezTo>
                  <a:cubicBezTo>
                    <a:pt x="1138" y="729"/>
                    <a:pt x="1155" y="720"/>
                    <a:pt x="1171" y="725"/>
                  </a:cubicBezTo>
                  <a:cubicBezTo>
                    <a:pt x="1186" y="730"/>
                    <a:pt x="1195" y="747"/>
                    <a:pt x="1190" y="763"/>
                  </a:cubicBezTo>
                  <a:cubicBezTo>
                    <a:pt x="1161" y="850"/>
                    <a:pt x="1114" y="927"/>
                    <a:pt x="1049" y="992"/>
                  </a:cubicBezTo>
                  <a:cubicBezTo>
                    <a:pt x="939" y="1102"/>
                    <a:pt x="793" y="1162"/>
                    <a:pt x="638" y="1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327">
              <a:extLst>
                <a:ext uri="{FF2B5EF4-FFF2-40B4-BE49-F238E27FC236}">
                  <a16:creationId xmlns:a16="http://schemas.microsoft.com/office/drawing/2014/main" id="{D33623D5-CD20-4E08-BDF5-1AFD72248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1400" y="4433888"/>
              <a:ext cx="38100" cy="22225"/>
            </a:xfrm>
            <a:custGeom>
              <a:avLst/>
              <a:gdLst>
                <a:gd name="T0" fmla="*/ 77 w 108"/>
                <a:gd name="T1" fmla="*/ 61 h 61"/>
                <a:gd name="T2" fmla="*/ 75 w 108"/>
                <a:gd name="T3" fmla="*/ 61 h 61"/>
                <a:gd name="T4" fmla="*/ 30 w 108"/>
                <a:gd name="T5" fmla="*/ 59 h 61"/>
                <a:gd name="T6" fmla="*/ 0 w 108"/>
                <a:gd name="T7" fmla="*/ 29 h 61"/>
                <a:gd name="T8" fmla="*/ 30 w 108"/>
                <a:gd name="T9" fmla="*/ 0 h 61"/>
                <a:gd name="T10" fmla="*/ 80 w 108"/>
                <a:gd name="T11" fmla="*/ 2 h 61"/>
                <a:gd name="T12" fmla="*/ 107 w 108"/>
                <a:gd name="T13" fmla="*/ 34 h 61"/>
                <a:gd name="T14" fmla="*/ 77 w 108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61">
                  <a:moveTo>
                    <a:pt x="77" y="61"/>
                  </a:moveTo>
                  <a:cubicBezTo>
                    <a:pt x="76" y="61"/>
                    <a:pt x="75" y="61"/>
                    <a:pt x="75" y="61"/>
                  </a:cubicBezTo>
                  <a:cubicBezTo>
                    <a:pt x="60" y="60"/>
                    <a:pt x="45" y="59"/>
                    <a:pt x="30" y="59"/>
                  </a:cubicBezTo>
                  <a:cubicBezTo>
                    <a:pt x="13" y="59"/>
                    <a:pt x="0" y="46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6" y="0"/>
                    <a:pt x="63" y="0"/>
                    <a:pt x="80" y="2"/>
                  </a:cubicBezTo>
                  <a:cubicBezTo>
                    <a:pt x="96" y="3"/>
                    <a:pt x="108" y="18"/>
                    <a:pt x="107" y="34"/>
                  </a:cubicBezTo>
                  <a:cubicBezTo>
                    <a:pt x="105" y="50"/>
                    <a:pt x="92" y="61"/>
                    <a:pt x="7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328">
              <a:extLst>
                <a:ext uri="{FF2B5EF4-FFF2-40B4-BE49-F238E27FC236}">
                  <a16:creationId xmlns:a16="http://schemas.microsoft.com/office/drawing/2014/main" id="{BBC70A02-3967-4198-8EEC-B356A2B114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3788" y="4440238"/>
              <a:ext cx="166688" cy="222250"/>
            </a:xfrm>
            <a:custGeom>
              <a:avLst/>
              <a:gdLst>
                <a:gd name="T0" fmla="*/ 131 w 464"/>
                <a:gd name="T1" fmla="*/ 101 h 616"/>
                <a:gd name="T2" fmla="*/ 118 w 464"/>
                <a:gd name="T3" fmla="*/ 98 h 616"/>
                <a:gd name="T4" fmla="*/ 25 w 464"/>
                <a:gd name="T5" fmla="*/ 62 h 616"/>
                <a:gd name="T6" fmla="*/ 5 w 464"/>
                <a:gd name="T7" fmla="*/ 25 h 616"/>
                <a:gd name="T8" fmla="*/ 41 w 464"/>
                <a:gd name="T9" fmla="*/ 5 h 616"/>
                <a:gd name="T10" fmla="*/ 145 w 464"/>
                <a:gd name="T11" fmla="*/ 45 h 616"/>
                <a:gd name="T12" fmla="*/ 158 w 464"/>
                <a:gd name="T13" fmla="*/ 85 h 616"/>
                <a:gd name="T14" fmla="*/ 131 w 464"/>
                <a:gd name="T15" fmla="*/ 101 h 616"/>
                <a:gd name="T16" fmla="*/ 296 w 464"/>
                <a:gd name="T17" fmla="*/ 229 h 616"/>
                <a:gd name="T18" fmla="*/ 274 w 464"/>
                <a:gd name="T19" fmla="*/ 219 h 616"/>
                <a:gd name="T20" fmla="*/ 251 w 464"/>
                <a:gd name="T21" fmla="*/ 195 h 616"/>
                <a:gd name="T22" fmla="*/ 202 w 464"/>
                <a:gd name="T23" fmla="*/ 151 h 616"/>
                <a:gd name="T24" fmla="*/ 196 w 464"/>
                <a:gd name="T25" fmla="*/ 109 h 616"/>
                <a:gd name="T26" fmla="*/ 238 w 464"/>
                <a:gd name="T27" fmla="*/ 104 h 616"/>
                <a:gd name="T28" fmla="*/ 294 w 464"/>
                <a:gd name="T29" fmla="*/ 153 h 616"/>
                <a:gd name="T30" fmla="*/ 319 w 464"/>
                <a:gd name="T31" fmla="*/ 180 h 616"/>
                <a:gd name="T32" fmla="*/ 316 w 464"/>
                <a:gd name="T33" fmla="*/ 222 h 616"/>
                <a:gd name="T34" fmla="*/ 296 w 464"/>
                <a:gd name="T35" fmla="*/ 229 h 616"/>
                <a:gd name="T36" fmla="*/ 402 w 464"/>
                <a:gd name="T37" fmla="*/ 409 h 616"/>
                <a:gd name="T38" fmla="*/ 374 w 464"/>
                <a:gd name="T39" fmla="*/ 389 h 616"/>
                <a:gd name="T40" fmla="*/ 332 w 464"/>
                <a:gd name="T41" fmla="*/ 299 h 616"/>
                <a:gd name="T42" fmla="*/ 343 w 464"/>
                <a:gd name="T43" fmla="*/ 259 h 616"/>
                <a:gd name="T44" fmla="*/ 384 w 464"/>
                <a:gd name="T45" fmla="*/ 269 h 616"/>
                <a:gd name="T46" fmla="*/ 430 w 464"/>
                <a:gd name="T47" fmla="*/ 370 h 616"/>
                <a:gd name="T48" fmla="*/ 412 w 464"/>
                <a:gd name="T49" fmla="*/ 408 h 616"/>
                <a:gd name="T50" fmla="*/ 402 w 464"/>
                <a:gd name="T51" fmla="*/ 409 h 616"/>
                <a:gd name="T52" fmla="*/ 434 w 464"/>
                <a:gd name="T53" fmla="*/ 616 h 616"/>
                <a:gd name="T54" fmla="*/ 404 w 464"/>
                <a:gd name="T55" fmla="*/ 585 h 616"/>
                <a:gd name="T56" fmla="*/ 404 w 464"/>
                <a:gd name="T57" fmla="*/ 564 h 616"/>
                <a:gd name="T58" fmla="*/ 398 w 464"/>
                <a:gd name="T59" fmla="*/ 486 h 616"/>
                <a:gd name="T60" fmla="*/ 423 w 464"/>
                <a:gd name="T61" fmla="*/ 452 h 616"/>
                <a:gd name="T62" fmla="*/ 457 w 464"/>
                <a:gd name="T63" fmla="*/ 477 h 616"/>
                <a:gd name="T64" fmla="*/ 464 w 464"/>
                <a:gd name="T65" fmla="*/ 564 h 616"/>
                <a:gd name="T66" fmla="*/ 463 w 464"/>
                <a:gd name="T67" fmla="*/ 587 h 616"/>
                <a:gd name="T68" fmla="*/ 434 w 464"/>
                <a:gd name="T69" fmla="*/ 61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64" h="616">
                  <a:moveTo>
                    <a:pt x="131" y="101"/>
                  </a:moveTo>
                  <a:cubicBezTo>
                    <a:pt x="127" y="101"/>
                    <a:pt x="122" y="100"/>
                    <a:pt x="118" y="98"/>
                  </a:cubicBezTo>
                  <a:cubicBezTo>
                    <a:pt x="88" y="83"/>
                    <a:pt x="57" y="71"/>
                    <a:pt x="25" y="62"/>
                  </a:cubicBezTo>
                  <a:cubicBezTo>
                    <a:pt x="9" y="58"/>
                    <a:pt x="0" y="41"/>
                    <a:pt x="5" y="25"/>
                  </a:cubicBezTo>
                  <a:cubicBezTo>
                    <a:pt x="9" y="9"/>
                    <a:pt x="26" y="0"/>
                    <a:pt x="41" y="5"/>
                  </a:cubicBezTo>
                  <a:cubicBezTo>
                    <a:pt x="77" y="15"/>
                    <a:pt x="112" y="28"/>
                    <a:pt x="145" y="45"/>
                  </a:cubicBezTo>
                  <a:cubicBezTo>
                    <a:pt x="159" y="52"/>
                    <a:pt x="165" y="70"/>
                    <a:pt x="158" y="85"/>
                  </a:cubicBezTo>
                  <a:cubicBezTo>
                    <a:pt x="152" y="95"/>
                    <a:pt x="142" y="101"/>
                    <a:pt x="131" y="101"/>
                  </a:cubicBezTo>
                  <a:close/>
                  <a:moveTo>
                    <a:pt x="296" y="229"/>
                  </a:moveTo>
                  <a:cubicBezTo>
                    <a:pt x="288" y="229"/>
                    <a:pt x="280" y="226"/>
                    <a:pt x="274" y="219"/>
                  </a:cubicBezTo>
                  <a:cubicBezTo>
                    <a:pt x="267" y="211"/>
                    <a:pt x="259" y="203"/>
                    <a:pt x="251" y="195"/>
                  </a:cubicBezTo>
                  <a:cubicBezTo>
                    <a:pt x="236" y="179"/>
                    <a:pt x="219" y="165"/>
                    <a:pt x="202" y="151"/>
                  </a:cubicBezTo>
                  <a:cubicBezTo>
                    <a:pt x="189" y="141"/>
                    <a:pt x="186" y="122"/>
                    <a:pt x="196" y="109"/>
                  </a:cubicBezTo>
                  <a:cubicBezTo>
                    <a:pt x="206" y="96"/>
                    <a:pt x="225" y="94"/>
                    <a:pt x="238" y="104"/>
                  </a:cubicBezTo>
                  <a:cubicBezTo>
                    <a:pt x="258" y="119"/>
                    <a:pt x="276" y="136"/>
                    <a:pt x="294" y="153"/>
                  </a:cubicBezTo>
                  <a:cubicBezTo>
                    <a:pt x="302" y="162"/>
                    <a:pt x="311" y="171"/>
                    <a:pt x="319" y="180"/>
                  </a:cubicBezTo>
                  <a:cubicBezTo>
                    <a:pt x="330" y="192"/>
                    <a:pt x="328" y="211"/>
                    <a:pt x="316" y="222"/>
                  </a:cubicBezTo>
                  <a:cubicBezTo>
                    <a:pt x="310" y="227"/>
                    <a:pt x="303" y="229"/>
                    <a:pt x="296" y="229"/>
                  </a:cubicBezTo>
                  <a:close/>
                  <a:moveTo>
                    <a:pt x="402" y="409"/>
                  </a:moveTo>
                  <a:cubicBezTo>
                    <a:pt x="390" y="409"/>
                    <a:pt x="379" y="402"/>
                    <a:pt x="374" y="389"/>
                  </a:cubicBezTo>
                  <a:cubicBezTo>
                    <a:pt x="363" y="358"/>
                    <a:pt x="349" y="328"/>
                    <a:pt x="332" y="299"/>
                  </a:cubicBezTo>
                  <a:cubicBezTo>
                    <a:pt x="324" y="285"/>
                    <a:pt x="329" y="267"/>
                    <a:pt x="343" y="259"/>
                  </a:cubicBezTo>
                  <a:cubicBezTo>
                    <a:pt x="357" y="250"/>
                    <a:pt x="375" y="255"/>
                    <a:pt x="384" y="269"/>
                  </a:cubicBezTo>
                  <a:cubicBezTo>
                    <a:pt x="402" y="301"/>
                    <a:pt x="418" y="335"/>
                    <a:pt x="430" y="370"/>
                  </a:cubicBezTo>
                  <a:cubicBezTo>
                    <a:pt x="436" y="385"/>
                    <a:pt x="428" y="402"/>
                    <a:pt x="412" y="408"/>
                  </a:cubicBezTo>
                  <a:cubicBezTo>
                    <a:pt x="409" y="409"/>
                    <a:pt x="406" y="409"/>
                    <a:pt x="402" y="409"/>
                  </a:cubicBezTo>
                  <a:close/>
                  <a:moveTo>
                    <a:pt x="434" y="616"/>
                  </a:moveTo>
                  <a:cubicBezTo>
                    <a:pt x="416" y="615"/>
                    <a:pt x="403" y="601"/>
                    <a:pt x="404" y="585"/>
                  </a:cubicBezTo>
                  <a:cubicBezTo>
                    <a:pt x="404" y="578"/>
                    <a:pt x="404" y="571"/>
                    <a:pt x="404" y="564"/>
                  </a:cubicBezTo>
                  <a:cubicBezTo>
                    <a:pt x="404" y="538"/>
                    <a:pt x="402" y="512"/>
                    <a:pt x="398" y="486"/>
                  </a:cubicBezTo>
                  <a:cubicBezTo>
                    <a:pt x="396" y="470"/>
                    <a:pt x="407" y="454"/>
                    <a:pt x="423" y="452"/>
                  </a:cubicBezTo>
                  <a:cubicBezTo>
                    <a:pt x="440" y="450"/>
                    <a:pt x="455" y="461"/>
                    <a:pt x="457" y="477"/>
                  </a:cubicBezTo>
                  <a:cubicBezTo>
                    <a:pt x="462" y="506"/>
                    <a:pt x="464" y="535"/>
                    <a:pt x="464" y="564"/>
                  </a:cubicBezTo>
                  <a:cubicBezTo>
                    <a:pt x="464" y="572"/>
                    <a:pt x="464" y="580"/>
                    <a:pt x="463" y="587"/>
                  </a:cubicBezTo>
                  <a:cubicBezTo>
                    <a:pt x="463" y="603"/>
                    <a:pt x="449" y="616"/>
                    <a:pt x="434" y="6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329">
              <a:extLst>
                <a:ext uri="{FF2B5EF4-FFF2-40B4-BE49-F238E27FC236}">
                  <a16:creationId xmlns:a16="http://schemas.microsoft.com/office/drawing/2014/main" id="{E98D46FB-5FF2-469D-B9F4-E534A32E3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78725" y="4676775"/>
              <a:ext cx="28575" cy="39688"/>
            </a:xfrm>
            <a:custGeom>
              <a:avLst/>
              <a:gdLst>
                <a:gd name="T0" fmla="*/ 33 w 79"/>
                <a:gd name="T1" fmla="*/ 108 h 108"/>
                <a:gd name="T2" fmla="*/ 24 w 79"/>
                <a:gd name="T3" fmla="*/ 107 h 108"/>
                <a:gd name="T4" fmla="*/ 5 w 79"/>
                <a:gd name="T5" fmla="*/ 69 h 108"/>
                <a:gd name="T6" fmla="*/ 17 w 79"/>
                <a:gd name="T7" fmla="*/ 26 h 108"/>
                <a:gd name="T8" fmla="*/ 53 w 79"/>
                <a:gd name="T9" fmla="*/ 4 h 108"/>
                <a:gd name="T10" fmla="*/ 75 w 79"/>
                <a:gd name="T11" fmla="*/ 40 h 108"/>
                <a:gd name="T12" fmla="*/ 62 w 79"/>
                <a:gd name="T13" fmla="*/ 88 h 108"/>
                <a:gd name="T14" fmla="*/ 33 w 79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108">
                  <a:moveTo>
                    <a:pt x="33" y="108"/>
                  </a:moveTo>
                  <a:cubicBezTo>
                    <a:pt x="30" y="108"/>
                    <a:pt x="27" y="108"/>
                    <a:pt x="24" y="107"/>
                  </a:cubicBezTo>
                  <a:cubicBezTo>
                    <a:pt x="8" y="102"/>
                    <a:pt x="0" y="85"/>
                    <a:pt x="5" y="69"/>
                  </a:cubicBezTo>
                  <a:cubicBezTo>
                    <a:pt x="10" y="55"/>
                    <a:pt x="14" y="40"/>
                    <a:pt x="17" y="26"/>
                  </a:cubicBezTo>
                  <a:cubicBezTo>
                    <a:pt x="21" y="10"/>
                    <a:pt x="37" y="0"/>
                    <a:pt x="53" y="4"/>
                  </a:cubicBezTo>
                  <a:cubicBezTo>
                    <a:pt x="69" y="7"/>
                    <a:pt x="79" y="24"/>
                    <a:pt x="75" y="40"/>
                  </a:cubicBezTo>
                  <a:cubicBezTo>
                    <a:pt x="72" y="56"/>
                    <a:pt x="67" y="72"/>
                    <a:pt x="62" y="88"/>
                  </a:cubicBezTo>
                  <a:cubicBezTo>
                    <a:pt x="58" y="100"/>
                    <a:pt x="46" y="108"/>
                    <a:pt x="3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330">
              <a:extLst>
                <a:ext uri="{FF2B5EF4-FFF2-40B4-BE49-F238E27FC236}">
                  <a16:creationId xmlns:a16="http://schemas.microsoft.com/office/drawing/2014/main" id="{0FAC25C2-5B90-418C-8B03-2F4755B94E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4346575"/>
              <a:ext cx="592138" cy="569913"/>
            </a:xfrm>
            <a:custGeom>
              <a:avLst/>
              <a:gdLst>
                <a:gd name="T0" fmla="*/ 824 w 1647"/>
                <a:gd name="T1" fmla="*/ 133 h 1582"/>
                <a:gd name="T2" fmla="*/ 335 w 1647"/>
                <a:gd name="T3" fmla="*/ 335 h 1582"/>
                <a:gd name="T4" fmla="*/ 335 w 1647"/>
                <a:gd name="T5" fmla="*/ 1313 h 1582"/>
                <a:gd name="T6" fmla="*/ 1312 w 1647"/>
                <a:gd name="T7" fmla="*/ 1313 h 1582"/>
                <a:gd name="T8" fmla="*/ 1312 w 1647"/>
                <a:gd name="T9" fmla="*/ 335 h 1582"/>
                <a:gd name="T10" fmla="*/ 824 w 1647"/>
                <a:gd name="T11" fmla="*/ 133 h 1582"/>
                <a:gd name="T12" fmla="*/ 824 w 1647"/>
                <a:gd name="T13" fmla="*/ 1574 h 1582"/>
                <a:gd name="T14" fmla="*/ 293 w 1647"/>
                <a:gd name="T15" fmla="*/ 1355 h 1582"/>
                <a:gd name="T16" fmla="*/ 293 w 1647"/>
                <a:gd name="T17" fmla="*/ 293 h 1582"/>
                <a:gd name="T18" fmla="*/ 1354 w 1647"/>
                <a:gd name="T19" fmla="*/ 293 h 1582"/>
                <a:gd name="T20" fmla="*/ 1354 w 1647"/>
                <a:gd name="T21" fmla="*/ 1355 h 1582"/>
                <a:gd name="T22" fmla="*/ 824 w 1647"/>
                <a:gd name="T23" fmla="*/ 1574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7" h="1582">
                  <a:moveTo>
                    <a:pt x="824" y="133"/>
                  </a:moveTo>
                  <a:cubicBezTo>
                    <a:pt x="647" y="133"/>
                    <a:pt x="469" y="200"/>
                    <a:pt x="335" y="335"/>
                  </a:cubicBezTo>
                  <a:cubicBezTo>
                    <a:pt x="65" y="605"/>
                    <a:pt x="65" y="1043"/>
                    <a:pt x="335" y="1313"/>
                  </a:cubicBezTo>
                  <a:cubicBezTo>
                    <a:pt x="604" y="1582"/>
                    <a:pt x="1043" y="1582"/>
                    <a:pt x="1312" y="1313"/>
                  </a:cubicBezTo>
                  <a:cubicBezTo>
                    <a:pt x="1582" y="1043"/>
                    <a:pt x="1582" y="605"/>
                    <a:pt x="1312" y="335"/>
                  </a:cubicBezTo>
                  <a:cubicBezTo>
                    <a:pt x="1178" y="200"/>
                    <a:pt x="1001" y="133"/>
                    <a:pt x="824" y="133"/>
                  </a:cubicBezTo>
                  <a:close/>
                  <a:moveTo>
                    <a:pt x="824" y="1574"/>
                  </a:moveTo>
                  <a:cubicBezTo>
                    <a:pt x="631" y="1574"/>
                    <a:pt x="439" y="1501"/>
                    <a:pt x="293" y="1355"/>
                  </a:cubicBezTo>
                  <a:cubicBezTo>
                    <a:pt x="0" y="1062"/>
                    <a:pt x="0" y="586"/>
                    <a:pt x="293" y="293"/>
                  </a:cubicBezTo>
                  <a:cubicBezTo>
                    <a:pt x="585" y="0"/>
                    <a:pt x="1062" y="0"/>
                    <a:pt x="1354" y="293"/>
                  </a:cubicBezTo>
                  <a:cubicBezTo>
                    <a:pt x="1647" y="586"/>
                    <a:pt x="1647" y="1062"/>
                    <a:pt x="1354" y="1355"/>
                  </a:cubicBezTo>
                  <a:cubicBezTo>
                    <a:pt x="1208" y="1501"/>
                    <a:pt x="1016" y="1574"/>
                    <a:pt x="824" y="15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331">
              <a:extLst>
                <a:ext uri="{FF2B5EF4-FFF2-40B4-BE49-F238E27FC236}">
                  <a16:creationId xmlns:a16="http://schemas.microsoft.com/office/drawing/2014/main" id="{50ECC12B-A3DA-4BEF-99AF-4043D888F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5863" y="4778375"/>
              <a:ext cx="266700" cy="260350"/>
            </a:xfrm>
            <a:custGeom>
              <a:avLst/>
              <a:gdLst>
                <a:gd name="T0" fmla="*/ 77 w 739"/>
                <a:gd name="T1" fmla="*/ 228 h 723"/>
                <a:gd name="T2" fmla="*/ 481 w 739"/>
                <a:gd name="T3" fmla="*/ 632 h 723"/>
                <a:gd name="T4" fmla="*/ 556 w 739"/>
                <a:gd name="T5" fmla="*/ 663 h 723"/>
                <a:gd name="T6" fmla="*/ 632 w 739"/>
                <a:gd name="T7" fmla="*/ 632 h 723"/>
                <a:gd name="T8" fmla="*/ 663 w 739"/>
                <a:gd name="T9" fmla="*/ 557 h 723"/>
                <a:gd name="T10" fmla="*/ 632 w 739"/>
                <a:gd name="T11" fmla="*/ 481 h 723"/>
                <a:gd name="T12" fmla="*/ 228 w 739"/>
                <a:gd name="T13" fmla="*/ 77 h 723"/>
                <a:gd name="T14" fmla="*/ 157 w 739"/>
                <a:gd name="T15" fmla="*/ 158 h 723"/>
                <a:gd name="T16" fmla="*/ 77 w 739"/>
                <a:gd name="T17" fmla="*/ 228 h 723"/>
                <a:gd name="T18" fmla="*/ 556 w 739"/>
                <a:gd name="T19" fmla="*/ 723 h 723"/>
                <a:gd name="T20" fmla="*/ 439 w 739"/>
                <a:gd name="T21" fmla="*/ 674 h 723"/>
                <a:gd name="T22" fmla="*/ 10 w 739"/>
                <a:gd name="T23" fmla="*/ 245 h 723"/>
                <a:gd name="T24" fmla="*/ 1 w 739"/>
                <a:gd name="T25" fmla="*/ 221 h 723"/>
                <a:gd name="T26" fmla="*/ 14 w 739"/>
                <a:gd name="T27" fmla="*/ 199 h 723"/>
                <a:gd name="T28" fmla="*/ 115 w 739"/>
                <a:gd name="T29" fmla="*/ 116 h 723"/>
                <a:gd name="T30" fmla="*/ 199 w 739"/>
                <a:gd name="T31" fmla="*/ 14 h 723"/>
                <a:gd name="T32" fmla="*/ 221 w 739"/>
                <a:gd name="T33" fmla="*/ 1 h 723"/>
                <a:gd name="T34" fmla="*/ 245 w 739"/>
                <a:gd name="T35" fmla="*/ 10 h 723"/>
                <a:gd name="T36" fmla="*/ 674 w 739"/>
                <a:gd name="T37" fmla="*/ 439 h 723"/>
                <a:gd name="T38" fmla="*/ 674 w 739"/>
                <a:gd name="T39" fmla="*/ 674 h 723"/>
                <a:gd name="T40" fmla="*/ 556 w 739"/>
                <a:gd name="T41" fmla="*/ 72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9" h="723">
                  <a:moveTo>
                    <a:pt x="77" y="228"/>
                  </a:moveTo>
                  <a:lnTo>
                    <a:pt x="481" y="632"/>
                  </a:lnTo>
                  <a:cubicBezTo>
                    <a:pt x="501" y="652"/>
                    <a:pt x="528" y="663"/>
                    <a:pt x="556" y="663"/>
                  </a:cubicBezTo>
                  <a:cubicBezTo>
                    <a:pt x="585" y="663"/>
                    <a:pt x="612" y="652"/>
                    <a:pt x="632" y="632"/>
                  </a:cubicBezTo>
                  <a:cubicBezTo>
                    <a:pt x="652" y="612"/>
                    <a:pt x="663" y="585"/>
                    <a:pt x="663" y="557"/>
                  </a:cubicBezTo>
                  <a:cubicBezTo>
                    <a:pt x="663" y="528"/>
                    <a:pt x="652" y="501"/>
                    <a:pt x="632" y="481"/>
                  </a:cubicBezTo>
                  <a:lnTo>
                    <a:pt x="228" y="77"/>
                  </a:lnTo>
                  <a:cubicBezTo>
                    <a:pt x="206" y="106"/>
                    <a:pt x="183" y="133"/>
                    <a:pt x="157" y="158"/>
                  </a:cubicBezTo>
                  <a:cubicBezTo>
                    <a:pt x="132" y="183"/>
                    <a:pt x="105" y="206"/>
                    <a:pt x="77" y="228"/>
                  </a:cubicBezTo>
                  <a:close/>
                  <a:moveTo>
                    <a:pt x="556" y="723"/>
                  </a:moveTo>
                  <a:cubicBezTo>
                    <a:pt x="514" y="723"/>
                    <a:pt x="471" y="707"/>
                    <a:pt x="439" y="674"/>
                  </a:cubicBezTo>
                  <a:lnTo>
                    <a:pt x="10" y="245"/>
                  </a:lnTo>
                  <a:cubicBezTo>
                    <a:pt x="3" y="239"/>
                    <a:pt x="0" y="230"/>
                    <a:pt x="1" y="221"/>
                  </a:cubicBezTo>
                  <a:cubicBezTo>
                    <a:pt x="2" y="212"/>
                    <a:pt x="7" y="204"/>
                    <a:pt x="14" y="199"/>
                  </a:cubicBezTo>
                  <a:cubicBezTo>
                    <a:pt x="51" y="175"/>
                    <a:pt x="85" y="146"/>
                    <a:pt x="115" y="116"/>
                  </a:cubicBezTo>
                  <a:cubicBezTo>
                    <a:pt x="146" y="85"/>
                    <a:pt x="174" y="51"/>
                    <a:pt x="199" y="14"/>
                  </a:cubicBezTo>
                  <a:cubicBezTo>
                    <a:pt x="204" y="7"/>
                    <a:pt x="212" y="2"/>
                    <a:pt x="221" y="1"/>
                  </a:cubicBezTo>
                  <a:cubicBezTo>
                    <a:pt x="230" y="0"/>
                    <a:pt x="239" y="4"/>
                    <a:pt x="245" y="10"/>
                  </a:cubicBezTo>
                  <a:lnTo>
                    <a:pt x="674" y="439"/>
                  </a:lnTo>
                  <a:cubicBezTo>
                    <a:pt x="739" y="504"/>
                    <a:pt x="739" y="609"/>
                    <a:pt x="674" y="674"/>
                  </a:cubicBezTo>
                  <a:cubicBezTo>
                    <a:pt x="641" y="707"/>
                    <a:pt x="599" y="723"/>
                    <a:pt x="556" y="7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332">
              <a:extLst>
                <a:ext uri="{FF2B5EF4-FFF2-40B4-BE49-F238E27FC236}">
                  <a16:creationId xmlns:a16="http://schemas.microsoft.com/office/drawing/2014/main" id="{FA8F4C90-0D16-45F7-AF91-68385EFFD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4438" y="4824413"/>
              <a:ext cx="125413" cy="125413"/>
            </a:xfrm>
            <a:custGeom>
              <a:avLst/>
              <a:gdLst>
                <a:gd name="T0" fmla="*/ 316 w 348"/>
                <a:gd name="T1" fmla="*/ 346 h 346"/>
                <a:gd name="T2" fmla="*/ 295 w 348"/>
                <a:gd name="T3" fmla="*/ 337 h 346"/>
                <a:gd name="T4" fmla="*/ 11 w 348"/>
                <a:gd name="T5" fmla="*/ 54 h 346"/>
                <a:gd name="T6" fmla="*/ 11 w 348"/>
                <a:gd name="T7" fmla="*/ 11 h 346"/>
                <a:gd name="T8" fmla="*/ 53 w 348"/>
                <a:gd name="T9" fmla="*/ 11 h 346"/>
                <a:gd name="T10" fmla="*/ 337 w 348"/>
                <a:gd name="T11" fmla="*/ 295 h 346"/>
                <a:gd name="T12" fmla="*/ 337 w 348"/>
                <a:gd name="T13" fmla="*/ 337 h 346"/>
                <a:gd name="T14" fmla="*/ 316 w 348"/>
                <a:gd name="T15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46">
                  <a:moveTo>
                    <a:pt x="316" y="346"/>
                  </a:moveTo>
                  <a:cubicBezTo>
                    <a:pt x="308" y="346"/>
                    <a:pt x="300" y="343"/>
                    <a:pt x="295" y="337"/>
                  </a:cubicBezTo>
                  <a:lnTo>
                    <a:pt x="11" y="54"/>
                  </a:lnTo>
                  <a:cubicBezTo>
                    <a:pt x="0" y="42"/>
                    <a:pt x="0" y="23"/>
                    <a:pt x="11" y="11"/>
                  </a:cubicBezTo>
                  <a:cubicBezTo>
                    <a:pt x="23" y="0"/>
                    <a:pt x="42" y="0"/>
                    <a:pt x="53" y="11"/>
                  </a:cubicBezTo>
                  <a:lnTo>
                    <a:pt x="337" y="295"/>
                  </a:lnTo>
                  <a:cubicBezTo>
                    <a:pt x="348" y="306"/>
                    <a:pt x="348" y="325"/>
                    <a:pt x="337" y="337"/>
                  </a:cubicBezTo>
                  <a:cubicBezTo>
                    <a:pt x="331" y="343"/>
                    <a:pt x="323" y="346"/>
                    <a:pt x="316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333">
              <a:extLst>
                <a:ext uri="{FF2B5EF4-FFF2-40B4-BE49-F238E27FC236}">
                  <a16:creationId xmlns:a16="http://schemas.microsoft.com/office/drawing/2014/main" id="{0BB9E580-B654-46B5-AEE5-F68B551D57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5650" y="4346575"/>
              <a:ext cx="592138" cy="569913"/>
            </a:xfrm>
            <a:custGeom>
              <a:avLst/>
              <a:gdLst>
                <a:gd name="T0" fmla="*/ 824 w 1647"/>
                <a:gd name="T1" fmla="*/ 133 h 1582"/>
                <a:gd name="T2" fmla="*/ 335 w 1647"/>
                <a:gd name="T3" fmla="*/ 335 h 1582"/>
                <a:gd name="T4" fmla="*/ 335 w 1647"/>
                <a:gd name="T5" fmla="*/ 1313 h 1582"/>
                <a:gd name="T6" fmla="*/ 1312 w 1647"/>
                <a:gd name="T7" fmla="*/ 1313 h 1582"/>
                <a:gd name="T8" fmla="*/ 1312 w 1647"/>
                <a:gd name="T9" fmla="*/ 335 h 1582"/>
                <a:gd name="T10" fmla="*/ 824 w 1647"/>
                <a:gd name="T11" fmla="*/ 133 h 1582"/>
                <a:gd name="T12" fmla="*/ 824 w 1647"/>
                <a:gd name="T13" fmla="*/ 1574 h 1582"/>
                <a:gd name="T14" fmla="*/ 293 w 1647"/>
                <a:gd name="T15" fmla="*/ 1355 h 1582"/>
                <a:gd name="T16" fmla="*/ 293 w 1647"/>
                <a:gd name="T17" fmla="*/ 293 h 1582"/>
                <a:gd name="T18" fmla="*/ 1354 w 1647"/>
                <a:gd name="T19" fmla="*/ 293 h 1582"/>
                <a:gd name="T20" fmla="*/ 1354 w 1647"/>
                <a:gd name="T21" fmla="*/ 1355 h 1582"/>
                <a:gd name="T22" fmla="*/ 824 w 1647"/>
                <a:gd name="T23" fmla="*/ 1574 h 1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7" h="1582">
                  <a:moveTo>
                    <a:pt x="824" y="133"/>
                  </a:moveTo>
                  <a:cubicBezTo>
                    <a:pt x="647" y="133"/>
                    <a:pt x="469" y="200"/>
                    <a:pt x="335" y="335"/>
                  </a:cubicBezTo>
                  <a:cubicBezTo>
                    <a:pt x="65" y="605"/>
                    <a:pt x="65" y="1043"/>
                    <a:pt x="335" y="1313"/>
                  </a:cubicBezTo>
                  <a:cubicBezTo>
                    <a:pt x="604" y="1582"/>
                    <a:pt x="1043" y="1582"/>
                    <a:pt x="1312" y="1313"/>
                  </a:cubicBezTo>
                  <a:cubicBezTo>
                    <a:pt x="1582" y="1043"/>
                    <a:pt x="1582" y="605"/>
                    <a:pt x="1312" y="335"/>
                  </a:cubicBezTo>
                  <a:cubicBezTo>
                    <a:pt x="1178" y="200"/>
                    <a:pt x="1001" y="133"/>
                    <a:pt x="824" y="133"/>
                  </a:cubicBezTo>
                  <a:close/>
                  <a:moveTo>
                    <a:pt x="824" y="1574"/>
                  </a:moveTo>
                  <a:cubicBezTo>
                    <a:pt x="631" y="1574"/>
                    <a:pt x="439" y="1501"/>
                    <a:pt x="293" y="1355"/>
                  </a:cubicBezTo>
                  <a:cubicBezTo>
                    <a:pt x="0" y="1062"/>
                    <a:pt x="0" y="586"/>
                    <a:pt x="293" y="293"/>
                  </a:cubicBezTo>
                  <a:cubicBezTo>
                    <a:pt x="585" y="0"/>
                    <a:pt x="1062" y="0"/>
                    <a:pt x="1354" y="293"/>
                  </a:cubicBezTo>
                  <a:cubicBezTo>
                    <a:pt x="1647" y="586"/>
                    <a:pt x="1647" y="1062"/>
                    <a:pt x="1354" y="1355"/>
                  </a:cubicBezTo>
                  <a:cubicBezTo>
                    <a:pt x="1208" y="1501"/>
                    <a:pt x="1016" y="1574"/>
                    <a:pt x="824" y="15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334">
              <a:extLst>
                <a:ext uri="{FF2B5EF4-FFF2-40B4-BE49-F238E27FC236}">
                  <a16:creationId xmlns:a16="http://schemas.microsoft.com/office/drawing/2014/main" id="{F43051F7-32B6-40CE-AEB9-25AA2BC565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975" y="4740275"/>
              <a:ext cx="222250" cy="112713"/>
            </a:xfrm>
            <a:custGeom>
              <a:avLst/>
              <a:gdLst>
                <a:gd name="T0" fmla="*/ 60 w 617"/>
                <a:gd name="T1" fmla="*/ 195 h 314"/>
                <a:gd name="T2" fmla="*/ 557 w 617"/>
                <a:gd name="T3" fmla="*/ 187 h 314"/>
                <a:gd name="T4" fmla="*/ 434 w 617"/>
                <a:gd name="T5" fmla="*/ 64 h 314"/>
                <a:gd name="T6" fmla="*/ 309 w 617"/>
                <a:gd name="T7" fmla="*/ 60 h 314"/>
                <a:gd name="T8" fmla="*/ 182 w 617"/>
                <a:gd name="T9" fmla="*/ 65 h 314"/>
                <a:gd name="T10" fmla="*/ 60 w 617"/>
                <a:gd name="T11" fmla="*/ 195 h 314"/>
                <a:gd name="T12" fmla="*/ 301 w 617"/>
                <a:gd name="T13" fmla="*/ 314 h 314"/>
                <a:gd name="T14" fmla="*/ 15 w 617"/>
                <a:gd name="T15" fmla="*/ 239 h 314"/>
                <a:gd name="T16" fmla="*/ 0 w 617"/>
                <a:gd name="T17" fmla="*/ 213 h 314"/>
                <a:gd name="T18" fmla="*/ 0 w 617"/>
                <a:gd name="T19" fmla="*/ 203 h 314"/>
                <a:gd name="T20" fmla="*/ 176 w 617"/>
                <a:gd name="T21" fmla="*/ 6 h 314"/>
                <a:gd name="T22" fmla="*/ 309 w 617"/>
                <a:gd name="T23" fmla="*/ 1 h 314"/>
                <a:gd name="T24" fmla="*/ 441 w 617"/>
                <a:gd name="T25" fmla="*/ 5 h 314"/>
                <a:gd name="T26" fmla="*/ 617 w 617"/>
                <a:gd name="T27" fmla="*/ 202 h 314"/>
                <a:gd name="T28" fmla="*/ 603 w 617"/>
                <a:gd name="T29" fmla="*/ 229 h 314"/>
                <a:gd name="T30" fmla="*/ 301 w 617"/>
                <a:gd name="T3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17" h="314">
                  <a:moveTo>
                    <a:pt x="60" y="195"/>
                  </a:moveTo>
                  <a:cubicBezTo>
                    <a:pt x="216" y="277"/>
                    <a:pt x="404" y="274"/>
                    <a:pt x="557" y="187"/>
                  </a:cubicBezTo>
                  <a:cubicBezTo>
                    <a:pt x="550" y="123"/>
                    <a:pt x="499" y="71"/>
                    <a:pt x="434" y="64"/>
                  </a:cubicBezTo>
                  <a:cubicBezTo>
                    <a:pt x="406" y="61"/>
                    <a:pt x="363" y="60"/>
                    <a:pt x="309" y="60"/>
                  </a:cubicBezTo>
                  <a:cubicBezTo>
                    <a:pt x="253" y="60"/>
                    <a:pt x="211" y="61"/>
                    <a:pt x="182" y="65"/>
                  </a:cubicBezTo>
                  <a:cubicBezTo>
                    <a:pt x="115" y="73"/>
                    <a:pt x="63" y="128"/>
                    <a:pt x="60" y="195"/>
                  </a:cubicBezTo>
                  <a:close/>
                  <a:moveTo>
                    <a:pt x="301" y="314"/>
                  </a:moveTo>
                  <a:cubicBezTo>
                    <a:pt x="202" y="314"/>
                    <a:pt x="104" y="289"/>
                    <a:pt x="15" y="239"/>
                  </a:cubicBezTo>
                  <a:cubicBezTo>
                    <a:pt x="6" y="234"/>
                    <a:pt x="0" y="224"/>
                    <a:pt x="0" y="213"/>
                  </a:cubicBezTo>
                  <a:lnTo>
                    <a:pt x="0" y="203"/>
                  </a:lnTo>
                  <a:cubicBezTo>
                    <a:pt x="0" y="102"/>
                    <a:pt x="75" y="17"/>
                    <a:pt x="176" y="6"/>
                  </a:cubicBezTo>
                  <a:cubicBezTo>
                    <a:pt x="206" y="2"/>
                    <a:pt x="251" y="0"/>
                    <a:pt x="309" y="1"/>
                  </a:cubicBezTo>
                  <a:cubicBezTo>
                    <a:pt x="365" y="0"/>
                    <a:pt x="410" y="1"/>
                    <a:pt x="441" y="5"/>
                  </a:cubicBezTo>
                  <a:cubicBezTo>
                    <a:pt x="541" y="16"/>
                    <a:pt x="617" y="101"/>
                    <a:pt x="617" y="202"/>
                  </a:cubicBezTo>
                  <a:cubicBezTo>
                    <a:pt x="617" y="212"/>
                    <a:pt x="612" y="223"/>
                    <a:pt x="603" y="229"/>
                  </a:cubicBezTo>
                  <a:cubicBezTo>
                    <a:pt x="510" y="285"/>
                    <a:pt x="406" y="314"/>
                    <a:pt x="301" y="3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335">
              <a:extLst>
                <a:ext uri="{FF2B5EF4-FFF2-40B4-BE49-F238E27FC236}">
                  <a16:creationId xmlns:a16="http://schemas.microsoft.com/office/drawing/2014/main" id="{45DBE4FE-E42B-4308-BB3C-06DA72FB7D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975" y="4870450"/>
              <a:ext cx="223838" cy="87313"/>
            </a:xfrm>
            <a:custGeom>
              <a:avLst/>
              <a:gdLst>
                <a:gd name="T0" fmla="*/ 60 w 618"/>
                <a:gd name="T1" fmla="*/ 81 h 242"/>
                <a:gd name="T2" fmla="*/ 60 w 618"/>
                <a:gd name="T3" fmla="*/ 154 h 242"/>
                <a:gd name="T4" fmla="*/ 61 w 618"/>
                <a:gd name="T5" fmla="*/ 159 h 242"/>
                <a:gd name="T6" fmla="*/ 92 w 618"/>
                <a:gd name="T7" fmla="*/ 183 h 242"/>
                <a:gd name="T8" fmla="*/ 526 w 618"/>
                <a:gd name="T9" fmla="*/ 182 h 242"/>
                <a:gd name="T10" fmla="*/ 558 w 618"/>
                <a:gd name="T11" fmla="*/ 157 h 242"/>
                <a:gd name="T12" fmla="*/ 559 w 618"/>
                <a:gd name="T13" fmla="*/ 153 h 242"/>
                <a:gd name="T14" fmla="*/ 558 w 618"/>
                <a:gd name="T15" fmla="*/ 75 h 242"/>
                <a:gd name="T16" fmla="*/ 60 w 618"/>
                <a:gd name="T17" fmla="*/ 81 h 242"/>
                <a:gd name="T18" fmla="*/ 92 w 618"/>
                <a:gd name="T19" fmla="*/ 242 h 242"/>
                <a:gd name="T20" fmla="*/ 2 w 618"/>
                <a:gd name="T21" fmla="*/ 167 h 242"/>
                <a:gd name="T22" fmla="*/ 1 w 618"/>
                <a:gd name="T23" fmla="*/ 154 h 242"/>
                <a:gd name="T24" fmla="*/ 0 w 618"/>
                <a:gd name="T25" fmla="*/ 39 h 242"/>
                <a:gd name="T26" fmla="*/ 14 w 618"/>
                <a:gd name="T27" fmla="*/ 14 h 242"/>
                <a:gd name="T28" fmla="*/ 41 w 618"/>
                <a:gd name="T29" fmla="*/ 11 h 242"/>
                <a:gd name="T30" fmla="*/ 576 w 618"/>
                <a:gd name="T31" fmla="*/ 4 h 242"/>
                <a:gd name="T32" fmla="*/ 604 w 618"/>
                <a:gd name="T33" fmla="*/ 6 h 242"/>
                <a:gd name="T34" fmla="*/ 618 w 618"/>
                <a:gd name="T35" fmla="*/ 31 h 242"/>
                <a:gd name="T36" fmla="*/ 618 w 618"/>
                <a:gd name="T37" fmla="*/ 153 h 242"/>
                <a:gd name="T38" fmla="*/ 617 w 618"/>
                <a:gd name="T39" fmla="*/ 165 h 242"/>
                <a:gd name="T40" fmla="*/ 527 w 618"/>
                <a:gd name="T41" fmla="*/ 242 h 242"/>
                <a:gd name="T42" fmla="*/ 93 w 618"/>
                <a:gd name="T43" fmla="*/ 242 h 242"/>
                <a:gd name="T44" fmla="*/ 92 w 618"/>
                <a:gd name="T45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8" h="242">
                  <a:moveTo>
                    <a:pt x="60" y="81"/>
                  </a:moveTo>
                  <a:lnTo>
                    <a:pt x="60" y="154"/>
                  </a:lnTo>
                  <a:cubicBezTo>
                    <a:pt x="60" y="156"/>
                    <a:pt x="60" y="157"/>
                    <a:pt x="61" y="159"/>
                  </a:cubicBezTo>
                  <a:cubicBezTo>
                    <a:pt x="62" y="172"/>
                    <a:pt x="76" y="183"/>
                    <a:pt x="92" y="183"/>
                  </a:cubicBezTo>
                  <a:cubicBezTo>
                    <a:pt x="92" y="183"/>
                    <a:pt x="526" y="182"/>
                    <a:pt x="526" y="182"/>
                  </a:cubicBezTo>
                  <a:cubicBezTo>
                    <a:pt x="542" y="182"/>
                    <a:pt x="556" y="171"/>
                    <a:pt x="558" y="157"/>
                  </a:cubicBezTo>
                  <a:cubicBezTo>
                    <a:pt x="558" y="156"/>
                    <a:pt x="559" y="155"/>
                    <a:pt x="559" y="153"/>
                  </a:cubicBezTo>
                  <a:lnTo>
                    <a:pt x="558" y="75"/>
                  </a:lnTo>
                  <a:cubicBezTo>
                    <a:pt x="398" y="133"/>
                    <a:pt x="221" y="135"/>
                    <a:pt x="60" y="81"/>
                  </a:cubicBezTo>
                  <a:close/>
                  <a:moveTo>
                    <a:pt x="92" y="242"/>
                  </a:moveTo>
                  <a:cubicBezTo>
                    <a:pt x="47" y="242"/>
                    <a:pt x="8" y="210"/>
                    <a:pt x="2" y="167"/>
                  </a:cubicBezTo>
                  <a:cubicBezTo>
                    <a:pt x="1" y="163"/>
                    <a:pt x="1" y="159"/>
                    <a:pt x="1" y="154"/>
                  </a:cubicBezTo>
                  <a:lnTo>
                    <a:pt x="0" y="39"/>
                  </a:lnTo>
                  <a:cubicBezTo>
                    <a:pt x="0" y="29"/>
                    <a:pt x="5" y="19"/>
                    <a:pt x="14" y="14"/>
                  </a:cubicBezTo>
                  <a:cubicBezTo>
                    <a:pt x="22" y="8"/>
                    <a:pt x="32" y="7"/>
                    <a:pt x="41" y="11"/>
                  </a:cubicBezTo>
                  <a:cubicBezTo>
                    <a:pt x="212" y="80"/>
                    <a:pt x="407" y="77"/>
                    <a:pt x="576" y="4"/>
                  </a:cubicBezTo>
                  <a:cubicBezTo>
                    <a:pt x="585" y="0"/>
                    <a:pt x="596" y="1"/>
                    <a:pt x="604" y="6"/>
                  </a:cubicBezTo>
                  <a:cubicBezTo>
                    <a:pt x="613" y="12"/>
                    <a:pt x="618" y="21"/>
                    <a:pt x="618" y="31"/>
                  </a:cubicBezTo>
                  <a:lnTo>
                    <a:pt x="618" y="153"/>
                  </a:lnTo>
                  <a:cubicBezTo>
                    <a:pt x="618" y="157"/>
                    <a:pt x="618" y="161"/>
                    <a:pt x="617" y="165"/>
                  </a:cubicBezTo>
                  <a:cubicBezTo>
                    <a:pt x="612" y="209"/>
                    <a:pt x="573" y="241"/>
                    <a:pt x="527" y="242"/>
                  </a:cubicBezTo>
                  <a:lnTo>
                    <a:pt x="93" y="242"/>
                  </a:lnTo>
                  <a:cubicBezTo>
                    <a:pt x="93" y="242"/>
                    <a:pt x="92" y="242"/>
                    <a:pt x="92" y="2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336">
              <a:extLst>
                <a:ext uri="{FF2B5EF4-FFF2-40B4-BE49-F238E27FC236}">
                  <a16:creationId xmlns:a16="http://schemas.microsoft.com/office/drawing/2014/main" id="{08EF563B-5B9A-47C8-98EC-FAB14155A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4792663"/>
              <a:ext cx="20638" cy="52388"/>
            </a:xfrm>
            <a:custGeom>
              <a:avLst/>
              <a:gdLst>
                <a:gd name="T0" fmla="*/ 29 w 59"/>
                <a:gd name="T1" fmla="*/ 146 h 146"/>
                <a:gd name="T2" fmla="*/ 0 w 59"/>
                <a:gd name="T3" fmla="*/ 116 h 146"/>
                <a:gd name="T4" fmla="*/ 0 w 59"/>
                <a:gd name="T5" fmla="*/ 30 h 146"/>
                <a:gd name="T6" fmla="*/ 29 w 59"/>
                <a:gd name="T7" fmla="*/ 0 h 146"/>
                <a:gd name="T8" fmla="*/ 59 w 59"/>
                <a:gd name="T9" fmla="*/ 30 h 146"/>
                <a:gd name="T10" fmla="*/ 59 w 59"/>
                <a:gd name="T11" fmla="*/ 116 h 146"/>
                <a:gd name="T12" fmla="*/ 29 w 59"/>
                <a:gd name="T1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46">
                  <a:moveTo>
                    <a:pt x="29" y="146"/>
                  </a:moveTo>
                  <a:cubicBezTo>
                    <a:pt x="13" y="146"/>
                    <a:pt x="0" y="133"/>
                    <a:pt x="0" y="116"/>
                  </a:cubicBezTo>
                  <a:lnTo>
                    <a:pt x="0" y="30"/>
                  </a:lnTo>
                  <a:cubicBezTo>
                    <a:pt x="0" y="14"/>
                    <a:pt x="13" y="0"/>
                    <a:pt x="29" y="0"/>
                  </a:cubicBezTo>
                  <a:cubicBezTo>
                    <a:pt x="46" y="0"/>
                    <a:pt x="59" y="14"/>
                    <a:pt x="59" y="30"/>
                  </a:cubicBezTo>
                  <a:lnTo>
                    <a:pt x="59" y="116"/>
                  </a:lnTo>
                  <a:cubicBezTo>
                    <a:pt x="59" y="133"/>
                    <a:pt x="46" y="146"/>
                    <a:pt x="29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337">
              <a:extLst>
                <a:ext uri="{FF2B5EF4-FFF2-40B4-BE49-F238E27FC236}">
                  <a16:creationId xmlns:a16="http://schemas.microsoft.com/office/drawing/2014/main" id="{741526C5-50B2-4C2A-9D65-B1ADC624D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13" y="4792663"/>
              <a:ext cx="20638" cy="50800"/>
            </a:xfrm>
            <a:custGeom>
              <a:avLst/>
              <a:gdLst>
                <a:gd name="T0" fmla="*/ 30 w 59"/>
                <a:gd name="T1" fmla="*/ 140 h 140"/>
                <a:gd name="T2" fmla="*/ 0 w 59"/>
                <a:gd name="T3" fmla="*/ 110 h 140"/>
                <a:gd name="T4" fmla="*/ 0 w 59"/>
                <a:gd name="T5" fmla="*/ 30 h 140"/>
                <a:gd name="T6" fmla="*/ 30 w 59"/>
                <a:gd name="T7" fmla="*/ 0 h 140"/>
                <a:gd name="T8" fmla="*/ 59 w 59"/>
                <a:gd name="T9" fmla="*/ 30 h 140"/>
                <a:gd name="T10" fmla="*/ 59 w 59"/>
                <a:gd name="T11" fmla="*/ 110 h 140"/>
                <a:gd name="T12" fmla="*/ 30 w 59"/>
                <a:gd name="T1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40">
                  <a:moveTo>
                    <a:pt x="30" y="140"/>
                  </a:moveTo>
                  <a:cubicBezTo>
                    <a:pt x="13" y="140"/>
                    <a:pt x="0" y="126"/>
                    <a:pt x="0" y="110"/>
                  </a:cubicBezTo>
                  <a:lnTo>
                    <a:pt x="0" y="30"/>
                  </a:lnTo>
                  <a:cubicBezTo>
                    <a:pt x="0" y="14"/>
                    <a:pt x="13" y="0"/>
                    <a:pt x="30" y="0"/>
                  </a:cubicBezTo>
                  <a:cubicBezTo>
                    <a:pt x="46" y="0"/>
                    <a:pt x="59" y="14"/>
                    <a:pt x="59" y="30"/>
                  </a:cubicBezTo>
                  <a:lnTo>
                    <a:pt x="59" y="110"/>
                  </a:lnTo>
                  <a:cubicBezTo>
                    <a:pt x="59" y="126"/>
                    <a:pt x="46" y="140"/>
                    <a:pt x="30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62679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92B2A08F-1023-E019-E5E7-644B85AAD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99EFD0B-1E71-34E0-F6E6-EED3ECF5D5EB}"/>
              </a:ext>
            </a:extLst>
          </p:cNvPr>
          <p:cNvSpPr/>
          <p:nvPr/>
        </p:nvSpPr>
        <p:spPr>
          <a:xfrm>
            <a:off x="10315574" y="0"/>
            <a:ext cx="1876425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44" name="Google Shape;244;p10">
            <a:extLst>
              <a:ext uri="{FF2B5EF4-FFF2-40B4-BE49-F238E27FC236}">
                <a16:creationId xmlns:a16="http://schemas.microsoft.com/office/drawing/2014/main" id="{63F13E38-F4F0-81CD-D97C-3A3D895F0477}"/>
              </a:ext>
            </a:extLst>
          </p:cNvPr>
          <p:cNvSpPr txBox="1"/>
          <p:nvPr/>
        </p:nvSpPr>
        <p:spPr>
          <a:xfrm>
            <a:off x="1133475" y="921748"/>
            <a:ext cx="8382000" cy="7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THANK YOU FOR YOUR ATTENTION</a:t>
            </a:r>
            <a:endParaRPr sz="2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8ECF2A2-C863-0A4B-B773-EEB3A1AA320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10" y="6334862"/>
            <a:ext cx="874016" cy="261436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2C940C5A-AE1F-7CA3-9262-E7C876F8C1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0875381" y="921748"/>
            <a:ext cx="1952679" cy="195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8" name="Google Shape;88;p1">
            <a:extLst>
              <a:ext uri="{FF2B5EF4-FFF2-40B4-BE49-F238E27FC236}">
                <a16:creationId xmlns:a16="http://schemas.microsoft.com/office/drawing/2014/main" id="{B9292A9D-23ED-B81D-2101-9B7CCD217D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15353" y="6142383"/>
            <a:ext cx="1100398" cy="316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44;p10">
            <a:extLst>
              <a:ext uri="{FF2B5EF4-FFF2-40B4-BE49-F238E27FC236}">
                <a16:creationId xmlns:a16="http://schemas.microsoft.com/office/drawing/2014/main" id="{A4BDCCDB-D693-5C9F-3E8B-3740CE55BE8F}"/>
              </a:ext>
            </a:extLst>
          </p:cNvPr>
          <p:cNvSpPr txBox="1"/>
          <p:nvPr/>
        </p:nvSpPr>
        <p:spPr>
          <a:xfrm>
            <a:off x="1041326" y="5753514"/>
            <a:ext cx="8382000" cy="705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en-US" sz="240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Please scan for contact details</a:t>
            </a:r>
            <a:endParaRPr sz="2400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DFCECD-20FD-424A-B90B-31F22D2B2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220" y="1542894"/>
            <a:ext cx="3772212" cy="37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8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0D87B1C-3F0F-4F12-A6FC-34DFB5C2D229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5F129DCB-E9ED-49C7-884B-9C8E0032D41A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010FBBC-8F1F-4D63-9E08-874AF56F3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sp>
        <p:nvSpPr>
          <p:cNvPr id="107" name="Text 2">
            <a:extLst>
              <a:ext uri="{FF2B5EF4-FFF2-40B4-BE49-F238E27FC236}">
                <a16:creationId xmlns:a16="http://schemas.microsoft.com/office/drawing/2014/main" id="{2AEC4145-0916-4D5F-98C9-43A46755BF01}"/>
              </a:ext>
            </a:extLst>
          </p:cNvPr>
          <p:cNvSpPr/>
          <p:nvPr/>
        </p:nvSpPr>
        <p:spPr>
          <a:xfrm>
            <a:off x="645245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НАШЕ ВИДЕНИЕ, МИССИЯ И ЦЕННОСТИ 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sp>
        <p:nvSpPr>
          <p:cNvPr id="108" name="Text 2">
            <a:extLst>
              <a:ext uri="{FF2B5EF4-FFF2-40B4-BE49-F238E27FC236}">
                <a16:creationId xmlns:a16="http://schemas.microsoft.com/office/drawing/2014/main" id="{7BF85802-0110-479C-A5BB-65F50538AE95}"/>
              </a:ext>
            </a:extLst>
          </p:cNvPr>
          <p:cNvSpPr/>
          <p:nvPr/>
        </p:nvSpPr>
        <p:spPr>
          <a:xfrm>
            <a:off x="645246" y="1023944"/>
            <a:ext cx="7664275" cy="177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- РЕЗУЛЬТАТ НАШЕЙ СОВМЕСТНОЙ РАБОТЫ, ЖИЗНИ НА МЕСТАХ </a:t>
            </a:r>
            <a:br>
              <a:rPr lang="en-US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И ВНИМАТЕЛЬНОГО СЛУШАНИЯ ДРУГ ДРУГА И МИРА ВОКРУГ</a:t>
            </a:r>
            <a:endParaRPr lang="en-US" dirty="0">
              <a:solidFill>
                <a:srgbClr val="2E2C70"/>
              </a:solidFill>
              <a:latin typeface="+mj-lt"/>
            </a:endParaRPr>
          </a:p>
        </p:txBody>
      </p:sp>
      <p:sp>
        <p:nvSpPr>
          <p:cNvPr id="109" name="Google Shape;250;p10">
            <a:extLst>
              <a:ext uri="{FF2B5EF4-FFF2-40B4-BE49-F238E27FC236}">
                <a16:creationId xmlns:a16="http://schemas.microsoft.com/office/drawing/2014/main" id="{15B9EB6A-1316-4C91-9B42-4E80065AE2BE}"/>
              </a:ext>
            </a:extLst>
          </p:cNvPr>
          <p:cNvSpPr/>
          <p:nvPr/>
        </p:nvSpPr>
        <p:spPr>
          <a:xfrm>
            <a:off x="645245" y="1940519"/>
            <a:ext cx="6220250" cy="1310845"/>
          </a:xfrm>
          <a:prstGeom prst="roundRect">
            <a:avLst>
              <a:gd name="adj" fmla="val 16667"/>
            </a:avLst>
          </a:prstGeom>
          <a:solidFill>
            <a:srgbClr val="A29EC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253;p10">
            <a:extLst>
              <a:ext uri="{FF2B5EF4-FFF2-40B4-BE49-F238E27FC236}">
                <a16:creationId xmlns:a16="http://schemas.microsoft.com/office/drawing/2014/main" id="{DA9720E1-432A-490A-A010-D5DCC05CF915}"/>
              </a:ext>
            </a:extLst>
          </p:cNvPr>
          <p:cNvSpPr txBox="1"/>
          <p:nvPr/>
        </p:nvSpPr>
        <p:spPr>
          <a:xfrm>
            <a:off x="2133145" y="2038161"/>
            <a:ext cx="18437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Наша миссия</a:t>
            </a:r>
            <a:endParaRPr sz="1600" dirty="0"/>
          </a:p>
        </p:txBody>
      </p:sp>
      <p:sp>
        <p:nvSpPr>
          <p:cNvPr id="114" name="Google Shape;258;p10">
            <a:extLst>
              <a:ext uri="{FF2B5EF4-FFF2-40B4-BE49-F238E27FC236}">
                <a16:creationId xmlns:a16="http://schemas.microsoft.com/office/drawing/2014/main" id="{E0EC60B7-9C42-41C6-A8A7-CDA1F2E36A2B}"/>
              </a:ext>
            </a:extLst>
          </p:cNvPr>
          <p:cNvSpPr txBox="1"/>
          <p:nvPr/>
        </p:nvSpPr>
        <p:spPr>
          <a:xfrm>
            <a:off x="2133145" y="2469008"/>
            <a:ext cx="432761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Мы создаем сообщество, которое привносит системные изменения для реализации потенциала ребенка и укрепления его веры в себя и мир.</a:t>
            </a:r>
            <a:endParaRPr dirty="0"/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043852A-D06E-49F2-A2F3-0E95D66B2A7E}"/>
              </a:ext>
            </a:extLst>
          </p:cNvPr>
          <p:cNvGrpSpPr/>
          <p:nvPr/>
        </p:nvGrpSpPr>
        <p:grpSpPr>
          <a:xfrm>
            <a:off x="1111180" y="2357221"/>
            <a:ext cx="617230" cy="484536"/>
            <a:chOff x="7151688" y="1508126"/>
            <a:chExt cx="487363" cy="382588"/>
          </a:xfrm>
        </p:grpSpPr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EE8300A9-28A7-4AF2-84CE-518EC8B5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8688" y="1735138"/>
              <a:ext cx="360363" cy="128588"/>
            </a:xfrm>
            <a:custGeom>
              <a:avLst/>
              <a:gdLst>
                <a:gd name="T0" fmla="*/ 638 w 997"/>
                <a:gd name="T1" fmla="*/ 66 h 358"/>
                <a:gd name="T2" fmla="*/ 914 w 997"/>
                <a:gd name="T3" fmla="*/ 7 h 358"/>
                <a:gd name="T4" fmla="*/ 985 w 997"/>
                <a:gd name="T5" fmla="*/ 40 h 358"/>
                <a:gd name="T6" fmla="*/ 949 w 997"/>
                <a:gd name="T7" fmla="*/ 113 h 358"/>
                <a:gd name="T8" fmla="*/ 468 w 997"/>
                <a:gd name="T9" fmla="*/ 315 h 358"/>
                <a:gd name="T10" fmla="*/ 212 w 997"/>
                <a:gd name="T11" fmla="*/ 358 h 358"/>
                <a:gd name="T12" fmla="*/ 55 w 997"/>
                <a:gd name="T13" fmla="*/ 339 h 358"/>
                <a:gd name="T14" fmla="*/ 0 w 997"/>
                <a:gd name="T15" fmla="*/ 323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7" h="358">
                  <a:moveTo>
                    <a:pt x="638" y="66"/>
                  </a:moveTo>
                  <a:lnTo>
                    <a:pt x="914" y="7"/>
                  </a:lnTo>
                  <a:cubicBezTo>
                    <a:pt x="941" y="0"/>
                    <a:pt x="974" y="14"/>
                    <a:pt x="985" y="40"/>
                  </a:cubicBezTo>
                  <a:cubicBezTo>
                    <a:pt x="997" y="69"/>
                    <a:pt x="976" y="98"/>
                    <a:pt x="949" y="113"/>
                  </a:cubicBezTo>
                  <a:lnTo>
                    <a:pt x="468" y="315"/>
                  </a:lnTo>
                  <a:cubicBezTo>
                    <a:pt x="390" y="345"/>
                    <a:pt x="295" y="358"/>
                    <a:pt x="212" y="358"/>
                  </a:cubicBezTo>
                  <a:cubicBezTo>
                    <a:pt x="155" y="358"/>
                    <a:pt x="110" y="353"/>
                    <a:pt x="55" y="339"/>
                  </a:cubicBezTo>
                  <a:lnTo>
                    <a:pt x="0" y="323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52AAD0DA-D07E-43BB-802E-3D98571BFB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688" y="1698626"/>
              <a:ext cx="127000" cy="192088"/>
            </a:xfrm>
            <a:custGeom>
              <a:avLst/>
              <a:gdLst>
                <a:gd name="T0" fmla="*/ 352 w 352"/>
                <a:gd name="T1" fmla="*/ 459 h 530"/>
                <a:gd name="T2" fmla="*/ 247 w 352"/>
                <a:gd name="T3" fmla="*/ 530 h 530"/>
                <a:gd name="T4" fmla="*/ 0 w 352"/>
                <a:gd name="T5" fmla="*/ 71 h 530"/>
                <a:gd name="T6" fmla="*/ 105 w 352"/>
                <a:gd name="T7" fmla="*/ 0 h 530"/>
                <a:gd name="T8" fmla="*/ 352 w 352"/>
                <a:gd name="T9" fmla="*/ 459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2" h="530">
                  <a:moveTo>
                    <a:pt x="352" y="459"/>
                  </a:moveTo>
                  <a:lnTo>
                    <a:pt x="247" y="530"/>
                  </a:lnTo>
                  <a:lnTo>
                    <a:pt x="0" y="71"/>
                  </a:lnTo>
                  <a:lnTo>
                    <a:pt x="105" y="0"/>
                  </a:lnTo>
                  <a:lnTo>
                    <a:pt x="352" y="459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A3732AC0-85B5-4CB5-968A-ACA038514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488" y="1685926"/>
              <a:ext cx="306388" cy="101600"/>
            </a:xfrm>
            <a:custGeom>
              <a:avLst/>
              <a:gdLst>
                <a:gd name="T0" fmla="*/ 423 w 846"/>
                <a:gd name="T1" fmla="*/ 282 h 282"/>
                <a:gd name="T2" fmla="*/ 758 w 846"/>
                <a:gd name="T3" fmla="*/ 282 h 282"/>
                <a:gd name="T4" fmla="*/ 846 w 846"/>
                <a:gd name="T5" fmla="*/ 194 h 282"/>
                <a:gd name="T6" fmla="*/ 846 w 846"/>
                <a:gd name="T7" fmla="*/ 194 h 282"/>
                <a:gd name="T8" fmla="*/ 758 w 846"/>
                <a:gd name="T9" fmla="*/ 106 h 282"/>
                <a:gd name="T10" fmla="*/ 529 w 846"/>
                <a:gd name="T11" fmla="*/ 106 h 282"/>
                <a:gd name="T12" fmla="*/ 499 w 846"/>
                <a:gd name="T13" fmla="*/ 83 h 282"/>
                <a:gd name="T14" fmla="*/ 249 w 846"/>
                <a:gd name="T15" fmla="*/ 0 h 282"/>
                <a:gd name="T16" fmla="*/ 249 w 846"/>
                <a:gd name="T17" fmla="*/ 0 h 282"/>
                <a:gd name="T18" fmla="*/ 84 w 846"/>
                <a:gd name="T19" fmla="*/ 34 h 282"/>
                <a:gd name="T20" fmla="*/ 0 w 846"/>
                <a:gd name="T21" fmla="*/ 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6" h="282">
                  <a:moveTo>
                    <a:pt x="423" y="282"/>
                  </a:moveTo>
                  <a:lnTo>
                    <a:pt x="758" y="282"/>
                  </a:lnTo>
                  <a:cubicBezTo>
                    <a:pt x="807" y="282"/>
                    <a:pt x="846" y="243"/>
                    <a:pt x="846" y="194"/>
                  </a:cubicBezTo>
                  <a:lnTo>
                    <a:pt x="846" y="194"/>
                  </a:lnTo>
                  <a:cubicBezTo>
                    <a:pt x="846" y="145"/>
                    <a:pt x="807" y="106"/>
                    <a:pt x="758" y="106"/>
                  </a:cubicBezTo>
                  <a:lnTo>
                    <a:pt x="529" y="106"/>
                  </a:lnTo>
                  <a:lnTo>
                    <a:pt x="499" y="83"/>
                  </a:lnTo>
                  <a:cubicBezTo>
                    <a:pt x="427" y="29"/>
                    <a:pt x="339" y="0"/>
                    <a:pt x="249" y="0"/>
                  </a:cubicBezTo>
                  <a:lnTo>
                    <a:pt x="249" y="0"/>
                  </a:lnTo>
                  <a:cubicBezTo>
                    <a:pt x="192" y="0"/>
                    <a:pt x="136" y="12"/>
                    <a:pt x="84" y="34"/>
                  </a:cubicBezTo>
                  <a:lnTo>
                    <a:pt x="0" y="71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34A96F3B-D8E7-4BC6-A225-EE28EC454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6" y="1630363"/>
              <a:ext cx="203200" cy="68263"/>
            </a:xfrm>
            <a:custGeom>
              <a:avLst/>
              <a:gdLst>
                <a:gd name="T0" fmla="*/ 0 w 564"/>
                <a:gd name="T1" fmla="*/ 47 h 188"/>
                <a:gd name="T2" fmla="*/ 377 w 564"/>
                <a:gd name="T3" fmla="*/ 73 h 188"/>
                <a:gd name="T4" fmla="*/ 564 w 564"/>
                <a:gd name="T5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4" h="188">
                  <a:moveTo>
                    <a:pt x="0" y="47"/>
                  </a:moveTo>
                  <a:cubicBezTo>
                    <a:pt x="110" y="0"/>
                    <a:pt x="273" y="13"/>
                    <a:pt x="377" y="73"/>
                  </a:cubicBezTo>
                  <a:lnTo>
                    <a:pt x="564" y="188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Line 96">
              <a:extLst>
                <a:ext uri="{FF2B5EF4-FFF2-40B4-BE49-F238E27FC236}">
                  <a16:creationId xmlns:a16="http://schemas.microsoft.com/office/drawing/2014/main" id="{181A9171-FB8C-45A7-97CA-46286FACF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19976" y="1571626"/>
              <a:ext cx="0" cy="635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62C5957B-9F29-48E9-94ED-B80CCBA04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776" y="1508126"/>
              <a:ext cx="76200" cy="63500"/>
            </a:xfrm>
            <a:custGeom>
              <a:avLst/>
              <a:gdLst>
                <a:gd name="T0" fmla="*/ 211 w 211"/>
                <a:gd name="T1" fmla="*/ 177 h 177"/>
                <a:gd name="T2" fmla="*/ 176 w 211"/>
                <a:gd name="T3" fmla="*/ 177 h 177"/>
                <a:gd name="T4" fmla="*/ 0 w 211"/>
                <a:gd name="T5" fmla="*/ 0 h 177"/>
                <a:gd name="T6" fmla="*/ 35 w 211"/>
                <a:gd name="T7" fmla="*/ 0 h 177"/>
                <a:gd name="T8" fmla="*/ 211 w 211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77">
                  <a:moveTo>
                    <a:pt x="211" y="177"/>
                  </a:moveTo>
                  <a:lnTo>
                    <a:pt x="176" y="177"/>
                  </a:lnTo>
                  <a:cubicBezTo>
                    <a:pt x="79" y="177"/>
                    <a:pt x="0" y="98"/>
                    <a:pt x="0" y="0"/>
                  </a:cubicBezTo>
                  <a:lnTo>
                    <a:pt x="35" y="0"/>
                  </a:lnTo>
                  <a:cubicBezTo>
                    <a:pt x="132" y="0"/>
                    <a:pt x="211" y="79"/>
                    <a:pt x="211" y="177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6749DA86-0652-434B-A6FF-13AF6CD60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6" y="1508126"/>
              <a:ext cx="76200" cy="63500"/>
            </a:xfrm>
            <a:custGeom>
              <a:avLst/>
              <a:gdLst>
                <a:gd name="T0" fmla="*/ 0 w 212"/>
                <a:gd name="T1" fmla="*/ 177 h 177"/>
                <a:gd name="T2" fmla="*/ 36 w 212"/>
                <a:gd name="T3" fmla="*/ 177 h 177"/>
                <a:gd name="T4" fmla="*/ 212 w 212"/>
                <a:gd name="T5" fmla="*/ 0 h 177"/>
                <a:gd name="T6" fmla="*/ 177 w 212"/>
                <a:gd name="T7" fmla="*/ 0 h 177"/>
                <a:gd name="T8" fmla="*/ 0 w 212"/>
                <a:gd name="T9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77">
                  <a:moveTo>
                    <a:pt x="0" y="177"/>
                  </a:moveTo>
                  <a:lnTo>
                    <a:pt x="36" y="177"/>
                  </a:lnTo>
                  <a:cubicBezTo>
                    <a:pt x="133" y="177"/>
                    <a:pt x="212" y="98"/>
                    <a:pt x="212" y="0"/>
                  </a:cubicBezTo>
                  <a:lnTo>
                    <a:pt x="177" y="0"/>
                  </a:lnTo>
                  <a:cubicBezTo>
                    <a:pt x="79" y="0"/>
                    <a:pt x="0" y="79"/>
                    <a:pt x="0" y="177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129" name="Google Shape;253;p10">
            <a:extLst>
              <a:ext uri="{FF2B5EF4-FFF2-40B4-BE49-F238E27FC236}">
                <a16:creationId xmlns:a16="http://schemas.microsoft.com/office/drawing/2014/main" id="{6620115F-7A25-42F4-AAFA-045DD6BD2605}"/>
              </a:ext>
            </a:extLst>
          </p:cNvPr>
          <p:cNvSpPr txBox="1"/>
          <p:nvPr/>
        </p:nvSpPr>
        <p:spPr>
          <a:xfrm>
            <a:off x="2133145" y="3651789"/>
            <a:ext cx="18437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Наши ценности:</a:t>
            </a:r>
            <a:endParaRPr sz="1600" dirty="0">
              <a:solidFill>
                <a:schemeClr val="tx1"/>
              </a:solidFill>
            </a:endParaRPr>
          </a:p>
        </p:txBody>
      </p:sp>
      <p:grpSp>
        <p:nvGrpSpPr>
          <p:cNvPr id="205" name="Группа 204">
            <a:extLst>
              <a:ext uri="{FF2B5EF4-FFF2-40B4-BE49-F238E27FC236}">
                <a16:creationId xmlns:a16="http://schemas.microsoft.com/office/drawing/2014/main" id="{EC5F5C77-A385-4922-A6E8-6B92AF01B923}"/>
              </a:ext>
            </a:extLst>
          </p:cNvPr>
          <p:cNvGrpSpPr/>
          <p:nvPr/>
        </p:nvGrpSpPr>
        <p:grpSpPr>
          <a:xfrm>
            <a:off x="1097518" y="3443036"/>
            <a:ext cx="588680" cy="768935"/>
            <a:chOff x="3724275" y="1438275"/>
            <a:chExt cx="409575" cy="534988"/>
          </a:xfrm>
        </p:grpSpPr>
        <p:sp>
          <p:nvSpPr>
            <p:cNvPr id="197" name="Freeform 96">
              <a:extLst>
                <a:ext uri="{FF2B5EF4-FFF2-40B4-BE49-F238E27FC236}">
                  <a16:creationId xmlns:a16="http://schemas.microsoft.com/office/drawing/2014/main" id="{044CA079-299C-43F3-A055-EDA1DCF291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5" y="1538288"/>
              <a:ext cx="161925" cy="127000"/>
            </a:xfrm>
            <a:custGeom>
              <a:avLst/>
              <a:gdLst>
                <a:gd name="T0" fmla="*/ 253 w 450"/>
                <a:gd name="T1" fmla="*/ 293 h 355"/>
                <a:gd name="T2" fmla="*/ 424 w 450"/>
                <a:gd name="T3" fmla="*/ 121 h 355"/>
                <a:gd name="T4" fmla="*/ 424 w 450"/>
                <a:gd name="T5" fmla="*/ 26 h 355"/>
                <a:gd name="T6" fmla="*/ 424 w 450"/>
                <a:gd name="T7" fmla="*/ 26 h 355"/>
                <a:gd name="T8" fmla="*/ 329 w 450"/>
                <a:gd name="T9" fmla="*/ 26 h 355"/>
                <a:gd name="T10" fmla="*/ 0 w 450"/>
                <a:gd name="T11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355">
                  <a:moveTo>
                    <a:pt x="253" y="293"/>
                  </a:moveTo>
                  <a:lnTo>
                    <a:pt x="424" y="121"/>
                  </a:lnTo>
                  <a:cubicBezTo>
                    <a:pt x="450" y="95"/>
                    <a:pt x="450" y="52"/>
                    <a:pt x="424" y="26"/>
                  </a:cubicBezTo>
                  <a:lnTo>
                    <a:pt x="424" y="26"/>
                  </a:lnTo>
                  <a:cubicBezTo>
                    <a:pt x="398" y="0"/>
                    <a:pt x="355" y="0"/>
                    <a:pt x="329" y="26"/>
                  </a:cubicBezTo>
                  <a:lnTo>
                    <a:pt x="0" y="355"/>
                  </a:ln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97">
              <a:extLst>
                <a:ext uri="{FF2B5EF4-FFF2-40B4-BE49-F238E27FC236}">
                  <a16:creationId xmlns:a16="http://schemas.microsoft.com/office/drawing/2014/main" id="{E2168B7F-77AC-4E12-84D0-86700ACA3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1781175"/>
              <a:ext cx="139700" cy="123825"/>
            </a:xfrm>
            <a:custGeom>
              <a:avLst/>
              <a:gdLst>
                <a:gd name="T0" fmla="*/ 0 w 389"/>
                <a:gd name="T1" fmla="*/ 340 h 340"/>
                <a:gd name="T2" fmla="*/ 130 w 389"/>
                <a:gd name="T3" fmla="*/ 258 h 340"/>
                <a:gd name="T4" fmla="*/ 389 w 389"/>
                <a:gd name="T5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9" h="340">
                  <a:moveTo>
                    <a:pt x="0" y="340"/>
                  </a:moveTo>
                  <a:cubicBezTo>
                    <a:pt x="47" y="324"/>
                    <a:pt x="92" y="297"/>
                    <a:pt x="130" y="258"/>
                  </a:cubicBezTo>
                  <a:lnTo>
                    <a:pt x="389" y="0"/>
                  </a:ln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98">
              <a:extLst>
                <a:ext uri="{FF2B5EF4-FFF2-40B4-BE49-F238E27FC236}">
                  <a16:creationId xmlns:a16="http://schemas.microsoft.com/office/drawing/2014/main" id="{4D74F303-BDB7-422D-A1B1-92A005B0F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1633538"/>
              <a:ext cx="112713" cy="114300"/>
            </a:xfrm>
            <a:custGeom>
              <a:avLst/>
              <a:gdLst>
                <a:gd name="T0" fmla="*/ 290 w 316"/>
                <a:gd name="T1" fmla="*/ 122 h 317"/>
                <a:gd name="T2" fmla="*/ 121 w 316"/>
                <a:gd name="T3" fmla="*/ 290 h 317"/>
                <a:gd name="T4" fmla="*/ 26 w 316"/>
                <a:gd name="T5" fmla="*/ 290 h 317"/>
                <a:gd name="T6" fmla="*/ 26 w 316"/>
                <a:gd name="T7" fmla="*/ 290 h 317"/>
                <a:gd name="T8" fmla="*/ 26 w 316"/>
                <a:gd name="T9" fmla="*/ 195 h 317"/>
                <a:gd name="T10" fmla="*/ 195 w 316"/>
                <a:gd name="T11" fmla="*/ 27 h 317"/>
                <a:gd name="T12" fmla="*/ 290 w 316"/>
                <a:gd name="T13" fmla="*/ 27 h 317"/>
                <a:gd name="T14" fmla="*/ 290 w 316"/>
                <a:gd name="T15" fmla="*/ 27 h 317"/>
                <a:gd name="T16" fmla="*/ 290 w 316"/>
                <a:gd name="T17" fmla="*/ 12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6" h="317">
                  <a:moveTo>
                    <a:pt x="290" y="122"/>
                  </a:moveTo>
                  <a:lnTo>
                    <a:pt x="121" y="290"/>
                  </a:lnTo>
                  <a:cubicBezTo>
                    <a:pt x="95" y="317"/>
                    <a:pt x="53" y="317"/>
                    <a:pt x="26" y="290"/>
                  </a:cubicBezTo>
                  <a:lnTo>
                    <a:pt x="26" y="290"/>
                  </a:lnTo>
                  <a:cubicBezTo>
                    <a:pt x="0" y="264"/>
                    <a:pt x="0" y="221"/>
                    <a:pt x="26" y="195"/>
                  </a:cubicBezTo>
                  <a:lnTo>
                    <a:pt x="195" y="27"/>
                  </a:lnTo>
                  <a:cubicBezTo>
                    <a:pt x="221" y="0"/>
                    <a:pt x="264" y="0"/>
                    <a:pt x="290" y="27"/>
                  </a:cubicBezTo>
                  <a:lnTo>
                    <a:pt x="290" y="27"/>
                  </a:lnTo>
                  <a:cubicBezTo>
                    <a:pt x="316" y="53"/>
                    <a:pt x="316" y="95"/>
                    <a:pt x="290" y="122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99">
              <a:extLst>
                <a:ext uri="{FF2B5EF4-FFF2-40B4-BE49-F238E27FC236}">
                  <a16:creationId xmlns:a16="http://schemas.microsoft.com/office/drawing/2014/main" id="{2DFDDEE5-2BC0-4CBF-A76E-6E20D0646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7325" y="1666875"/>
              <a:ext cx="106363" cy="106363"/>
            </a:xfrm>
            <a:custGeom>
              <a:avLst/>
              <a:gdLst>
                <a:gd name="T0" fmla="*/ 267 w 293"/>
                <a:gd name="T1" fmla="*/ 121 h 293"/>
                <a:gd name="T2" fmla="*/ 121 w 293"/>
                <a:gd name="T3" fmla="*/ 266 h 293"/>
                <a:gd name="T4" fmla="*/ 26 w 293"/>
                <a:gd name="T5" fmla="*/ 266 h 293"/>
                <a:gd name="T6" fmla="*/ 26 w 293"/>
                <a:gd name="T7" fmla="*/ 266 h 293"/>
                <a:gd name="T8" fmla="*/ 26 w 293"/>
                <a:gd name="T9" fmla="*/ 171 h 293"/>
                <a:gd name="T10" fmla="*/ 172 w 293"/>
                <a:gd name="T11" fmla="*/ 26 h 293"/>
                <a:gd name="T12" fmla="*/ 267 w 293"/>
                <a:gd name="T13" fmla="*/ 26 h 293"/>
                <a:gd name="T14" fmla="*/ 267 w 293"/>
                <a:gd name="T15" fmla="*/ 26 h 293"/>
                <a:gd name="T16" fmla="*/ 267 w 293"/>
                <a:gd name="T17" fmla="*/ 12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3" h="293">
                  <a:moveTo>
                    <a:pt x="267" y="121"/>
                  </a:moveTo>
                  <a:lnTo>
                    <a:pt x="121" y="266"/>
                  </a:lnTo>
                  <a:cubicBezTo>
                    <a:pt x="95" y="293"/>
                    <a:pt x="52" y="293"/>
                    <a:pt x="26" y="266"/>
                  </a:cubicBezTo>
                  <a:lnTo>
                    <a:pt x="26" y="266"/>
                  </a:lnTo>
                  <a:cubicBezTo>
                    <a:pt x="0" y="240"/>
                    <a:pt x="0" y="197"/>
                    <a:pt x="26" y="171"/>
                  </a:cubicBezTo>
                  <a:lnTo>
                    <a:pt x="172" y="26"/>
                  </a:lnTo>
                  <a:cubicBezTo>
                    <a:pt x="198" y="0"/>
                    <a:pt x="240" y="0"/>
                    <a:pt x="267" y="26"/>
                  </a:cubicBezTo>
                  <a:lnTo>
                    <a:pt x="267" y="26"/>
                  </a:lnTo>
                  <a:cubicBezTo>
                    <a:pt x="293" y="52"/>
                    <a:pt x="293" y="95"/>
                    <a:pt x="267" y="121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100">
              <a:extLst>
                <a:ext uri="{FF2B5EF4-FFF2-40B4-BE49-F238E27FC236}">
                  <a16:creationId xmlns:a16="http://schemas.microsoft.com/office/drawing/2014/main" id="{7E9268AB-5352-462F-87F5-C393BE684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0" y="1704975"/>
              <a:ext cx="95250" cy="95250"/>
            </a:xfrm>
            <a:custGeom>
              <a:avLst/>
              <a:gdLst>
                <a:gd name="T0" fmla="*/ 233 w 266"/>
                <a:gd name="T1" fmla="*/ 127 h 266"/>
                <a:gd name="T2" fmla="*/ 128 w 266"/>
                <a:gd name="T3" fmla="*/ 233 h 266"/>
                <a:gd name="T4" fmla="*/ 26 w 266"/>
                <a:gd name="T5" fmla="*/ 239 h 266"/>
                <a:gd name="T6" fmla="*/ 26 w 266"/>
                <a:gd name="T7" fmla="*/ 239 h 266"/>
                <a:gd name="T8" fmla="*/ 33 w 266"/>
                <a:gd name="T9" fmla="*/ 138 h 266"/>
                <a:gd name="T10" fmla="*/ 138 w 266"/>
                <a:gd name="T11" fmla="*/ 32 h 266"/>
                <a:gd name="T12" fmla="*/ 240 w 266"/>
                <a:gd name="T13" fmla="*/ 26 h 266"/>
                <a:gd name="T14" fmla="*/ 240 w 266"/>
                <a:gd name="T15" fmla="*/ 26 h 266"/>
                <a:gd name="T16" fmla="*/ 233 w 266"/>
                <a:gd name="T17" fmla="*/ 12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6">
                  <a:moveTo>
                    <a:pt x="233" y="127"/>
                  </a:moveTo>
                  <a:lnTo>
                    <a:pt x="128" y="233"/>
                  </a:lnTo>
                  <a:cubicBezTo>
                    <a:pt x="98" y="263"/>
                    <a:pt x="53" y="266"/>
                    <a:pt x="26" y="239"/>
                  </a:cubicBezTo>
                  <a:lnTo>
                    <a:pt x="26" y="239"/>
                  </a:lnTo>
                  <a:cubicBezTo>
                    <a:pt x="0" y="213"/>
                    <a:pt x="3" y="168"/>
                    <a:pt x="33" y="138"/>
                  </a:cubicBezTo>
                  <a:lnTo>
                    <a:pt x="138" y="32"/>
                  </a:lnTo>
                  <a:cubicBezTo>
                    <a:pt x="168" y="3"/>
                    <a:pt x="214" y="0"/>
                    <a:pt x="240" y="26"/>
                  </a:cubicBezTo>
                  <a:lnTo>
                    <a:pt x="240" y="26"/>
                  </a:lnTo>
                  <a:cubicBezTo>
                    <a:pt x="266" y="52"/>
                    <a:pt x="263" y="98"/>
                    <a:pt x="233" y="127"/>
                  </a:cubicBez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101">
              <a:extLst>
                <a:ext uri="{FF2B5EF4-FFF2-40B4-BE49-F238E27FC236}">
                  <a16:creationId xmlns:a16="http://schemas.microsoft.com/office/drawing/2014/main" id="{B43E7110-D1D8-4CD2-975D-5D5EB4EA4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300" y="1595438"/>
              <a:ext cx="155575" cy="223838"/>
            </a:xfrm>
            <a:custGeom>
              <a:avLst/>
              <a:gdLst>
                <a:gd name="T0" fmla="*/ 327 w 432"/>
                <a:gd name="T1" fmla="*/ 621 h 621"/>
                <a:gd name="T2" fmla="*/ 327 w 432"/>
                <a:gd name="T3" fmla="*/ 621 h 621"/>
                <a:gd name="T4" fmla="*/ 329 w 432"/>
                <a:gd name="T5" fmla="*/ 407 h 621"/>
                <a:gd name="T6" fmla="*/ 248 w 432"/>
                <a:gd name="T7" fmla="*/ 323 h 621"/>
                <a:gd name="T8" fmla="*/ 379 w 432"/>
                <a:gd name="T9" fmla="*/ 190 h 621"/>
                <a:gd name="T10" fmla="*/ 379 w 432"/>
                <a:gd name="T11" fmla="*/ 0 h 621"/>
                <a:gd name="T12" fmla="*/ 379 w 432"/>
                <a:gd name="T13" fmla="*/ 0 h 621"/>
                <a:gd name="T14" fmla="*/ 119 w 432"/>
                <a:gd name="T15" fmla="*/ 260 h 621"/>
                <a:gd name="T16" fmla="*/ 88 w 432"/>
                <a:gd name="T17" fmla="*/ 292 h 621"/>
                <a:gd name="T18" fmla="*/ 0 w 432"/>
                <a:gd name="T19" fmla="*/ 43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2" h="621">
                  <a:moveTo>
                    <a:pt x="327" y="621"/>
                  </a:moveTo>
                  <a:lnTo>
                    <a:pt x="327" y="621"/>
                  </a:lnTo>
                  <a:cubicBezTo>
                    <a:pt x="386" y="562"/>
                    <a:pt x="387" y="467"/>
                    <a:pt x="329" y="407"/>
                  </a:cubicBezTo>
                  <a:lnTo>
                    <a:pt x="248" y="323"/>
                  </a:lnTo>
                  <a:lnTo>
                    <a:pt x="379" y="190"/>
                  </a:lnTo>
                  <a:cubicBezTo>
                    <a:pt x="432" y="138"/>
                    <a:pt x="432" y="52"/>
                    <a:pt x="379" y="0"/>
                  </a:cubicBezTo>
                  <a:lnTo>
                    <a:pt x="379" y="0"/>
                  </a:lnTo>
                  <a:lnTo>
                    <a:pt x="119" y="260"/>
                  </a:lnTo>
                  <a:lnTo>
                    <a:pt x="88" y="292"/>
                  </a:lnTo>
                  <a:cubicBezTo>
                    <a:pt x="46" y="333"/>
                    <a:pt x="17" y="384"/>
                    <a:pt x="0" y="437"/>
                  </a:cubicBezTo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102">
              <a:extLst>
                <a:ext uri="{FF2B5EF4-FFF2-40B4-BE49-F238E27FC236}">
                  <a16:creationId xmlns:a16="http://schemas.microsoft.com/office/drawing/2014/main" id="{468690E3-AB8C-484C-A6F4-27FFA68CC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0488" y="1438275"/>
              <a:ext cx="171450" cy="138113"/>
            </a:xfrm>
            <a:custGeom>
              <a:avLst/>
              <a:gdLst>
                <a:gd name="T0" fmla="*/ 402 w 477"/>
                <a:gd name="T1" fmla="*/ 0 h 385"/>
                <a:gd name="T2" fmla="*/ 168 w 477"/>
                <a:gd name="T3" fmla="*/ 234 h 385"/>
                <a:gd name="T4" fmla="*/ 75 w 477"/>
                <a:gd name="T5" fmla="*/ 141 h 385"/>
                <a:gd name="T6" fmla="*/ 0 w 477"/>
                <a:gd name="T7" fmla="*/ 216 h 385"/>
                <a:gd name="T8" fmla="*/ 168 w 477"/>
                <a:gd name="T9" fmla="*/ 385 h 385"/>
                <a:gd name="T10" fmla="*/ 477 w 477"/>
                <a:gd name="T11" fmla="*/ 76 h 385"/>
                <a:gd name="T12" fmla="*/ 402 w 477"/>
                <a:gd name="T1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7" h="385">
                  <a:moveTo>
                    <a:pt x="402" y="0"/>
                  </a:moveTo>
                  <a:lnTo>
                    <a:pt x="168" y="234"/>
                  </a:lnTo>
                  <a:lnTo>
                    <a:pt x="75" y="141"/>
                  </a:lnTo>
                  <a:lnTo>
                    <a:pt x="0" y="216"/>
                  </a:lnTo>
                  <a:lnTo>
                    <a:pt x="168" y="385"/>
                  </a:lnTo>
                  <a:lnTo>
                    <a:pt x="477" y="76"/>
                  </a:lnTo>
                  <a:lnTo>
                    <a:pt x="402" y="0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103">
              <a:extLst>
                <a:ext uri="{FF2B5EF4-FFF2-40B4-BE49-F238E27FC236}">
                  <a16:creationId xmlns:a16="http://schemas.microsoft.com/office/drawing/2014/main" id="{7AC36B06-1498-4637-A6F7-36AD27A31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275" y="1738313"/>
              <a:ext cx="234950" cy="234950"/>
            </a:xfrm>
            <a:custGeom>
              <a:avLst/>
              <a:gdLst>
                <a:gd name="T0" fmla="*/ 0 w 650"/>
                <a:gd name="T1" fmla="*/ 158 h 648"/>
                <a:gd name="T2" fmla="*/ 161 w 650"/>
                <a:gd name="T3" fmla="*/ 0 h 648"/>
                <a:gd name="T4" fmla="*/ 650 w 650"/>
                <a:gd name="T5" fmla="*/ 490 h 648"/>
                <a:gd name="T6" fmla="*/ 492 w 650"/>
                <a:gd name="T7" fmla="*/ 648 h 648"/>
                <a:gd name="T8" fmla="*/ 0 w 650"/>
                <a:gd name="T9" fmla="*/ 158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0" h="648">
                  <a:moveTo>
                    <a:pt x="0" y="158"/>
                  </a:moveTo>
                  <a:lnTo>
                    <a:pt x="161" y="0"/>
                  </a:lnTo>
                  <a:lnTo>
                    <a:pt x="650" y="490"/>
                  </a:lnTo>
                  <a:lnTo>
                    <a:pt x="492" y="648"/>
                  </a:lnTo>
                  <a:lnTo>
                    <a:pt x="0" y="158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06" name="Google Shape;253;p10">
            <a:extLst>
              <a:ext uri="{FF2B5EF4-FFF2-40B4-BE49-F238E27FC236}">
                <a16:creationId xmlns:a16="http://schemas.microsoft.com/office/drawing/2014/main" id="{FFA09BF7-3F77-445E-8742-C08DA33E5147}"/>
              </a:ext>
            </a:extLst>
          </p:cNvPr>
          <p:cNvSpPr txBox="1"/>
          <p:nvPr/>
        </p:nvSpPr>
        <p:spPr>
          <a:xfrm>
            <a:off x="9032329" y="1112762"/>
            <a:ext cx="184376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Наша цель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К 2027 году: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07" name="Google Shape;258;p10">
            <a:extLst>
              <a:ext uri="{FF2B5EF4-FFF2-40B4-BE49-F238E27FC236}">
                <a16:creationId xmlns:a16="http://schemas.microsoft.com/office/drawing/2014/main" id="{D4E9B681-E654-4B8B-8919-A87DECEA53F0}"/>
              </a:ext>
            </a:extLst>
          </p:cNvPr>
          <p:cNvSpPr txBox="1"/>
          <p:nvPr/>
        </p:nvSpPr>
        <p:spPr>
          <a:xfrm>
            <a:off x="9032329" y="2002156"/>
            <a:ext cx="255285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Привлечь в педагогическую специальность лучших выпускников вузов/специалистов </a:t>
            </a:r>
            <a:br>
              <a:rPr lang="en-US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из разных сфер</a:t>
            </a:r>
            <a:endParaRPr lang="en-US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Обеспечить 25 000 детей </a:t>
            </a:r>
            <a:b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из школ с уязвимым контекстом </a:t>
            </a:r>
            <a:br>
              <a:rPr lang="en-US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в селах и городах современными образовательными возможностями</a:t>
            </a:r>
            <a:endParaRPr lang="en-US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Создать сообщество лидеров/агентов изменений, пришедших в педагогику </a:t>
            </a:r>
            <a:b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из разных проф. </a:t>
            </a:r>
            <a:r>
              <a:rPr lang="ru-RU" sz="1200" dirty="0">
                <a:solidFill>
                  <a:schemeClr val="tx1"/>
                </a:solidFill>
              </a:rPr>
              <a:t>о</a:t>
            </a: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бластей</a:t>
            </a:r>
            <a:endParaRPr lang="en-US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ru-RU" sz="12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Привнести </a:t>
            </a:r>
            <a:b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в 40 общеобразовательных школ прогрессивные педагогические практики и технологии</a:t>
            </a:r>
            <a:endParaRPr dirty="0">
              <a:solidFill>
                <a:schemeClr val="tx1"/>
              </a:solidFill>
            </a:endParaRPr>
          </a:p>
        </p:txBody>
      </p:sp>
      <p:grpSp>
        <p:nvGrpSpPr>
          <p:cNvPr id="215" name="Группа 214">
            <a:extLst>
              <a:ext uri="{FF2B5EF4-FFF2-40B4-BE49-F238E27FC236}">
                <a16:creationId xmlns:a16="http://schemas.microsoft.com/office/drawing/2014/main" id="{31DB44C4-F07C-429B-9922-818F354B45E6}"/>
              </a:ext>
            </a:extLst>
          </p:cNvPr>
          <p:cNvGrpSpPr/>
          <p:nvPr/>
        </p:nvGrpSpPr>
        <p:grpSpPr>
          <a:xfrm>
            <a:off x="8109840" y="948960"/>
            <a:ext cx="709139" cy="748537"/>
            <a:chOff x="7158038" y="4924425"/>
            <a:chExt cx="457200" cy="482601"/>
          </a:xfrm>
        </p:grpSpPr>
        <p:sp>
          <p:nvSpPr>
            <p:cNvPr id="208" name="Oval 228">
              <a:extLst>
                <a:ext uri="{FF2B5EF4-FFF2-40B4-BE49-F238E27FC236}">
                  <a16:creationId xmlns:a16="http://schemas.microsoft.com/office/drawing/2014/main" id="{1D75204F-7307-4053-B119-E91CEA05A7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8038" y="5000625"/>
              <a:ext cx="381000" cy="3810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9" name="Oval 229">
              <a:extLst>
                <a:ext uri="{FF2B5EF4-FFF2-40B4-BE49-F238E27FC236}">
                  <a16:creationId xmlns:a16="http://schemas.microsoft.com/office/drawing/2014/main" id="{8AE5D625-AEFE-43B5-99C2-C5A7DF0920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238" y="5076825"/>
              <a:ext cx="228600" cy="2286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Oval 230">
              <a:extLst>
                <a:ext uri="{FF2B5EF4-FFF2-40B4-BE49-F238E27FC236}">
                  <a16:creationId xmlns:a16="http://schemas.microsoft.com/office/drawing/2014/main" id="{83C69107-2EEC-4D05-9FCA-0D66CCDE3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738" y="5140325"/>
              <a:ext cx="101600" cy="101600"/>
            </a:xfrm>
            <a:prstGeom prst="ellips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Line 231">
              <a:extLst>
                <a:ext uri="{FF2B5EF4-FFF2-40B4-BE49-F238E27FC236}">
                  <a16:creationId xmlns:a16="http://schemas.microsoft.com/office/drawing/2014/main" id="{A7A1C8C2-CE08-45B3-B982-1CC11ECD7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48538" y="4975225"/>
              <a:ext cx="215900" cy="215900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232">
              <a:extLst>
                <a:ext uri="{FF2B5EF4-FFF2-40B4-BE49-F238E27FC236}">
                  <a16:creationId xmlns:a16="http://schemas.microsoft.com/office/drawing/2014/main" id="{BCD18F1D-33DE-4DFD-8BDD-A7D5865CC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8" y="4924425"/>
              <a:ext cx="114300" cy="114300"/>
            </a:xfrm>
            <a:custGeom>
              <a:avLst/>
              <a:gdLst>
                <a:gd name="T0" fmla="*/ 0 w 318"/>
                <a:gd name="T1" fmla="*/ 317 h 317"/>
                <a:gd name="T2" fmla="*/ 141 w 318"/>
                <a:gd name="T3" fmla="*/ 317 h 317"/>
                <a:gd name="T4" fmla="*/ 318 w 318"/>
                <a:gd name="T5" fmla="*/ 141 h 317"/>
                <a:gd name="T6" fmla="*/ 177 w 318"/>
                <a:gd name="T7" fmla="*/ 141 h 317"/>
                <a:gd name="T8" fmla="*/ 177 w 318"/>
                <a:gd name="T9" fmla="*/ 0 h 317"/>
                <a:gd name="T10" fmla="*/ 0 w 318"/>
                <a:gd name="T11" fmla="*/ 176 h 317"/>
                <a:gd name="T12" fmla="*/ 0 w 318"/>
                <a:gd name="T13" fmla="*/ 317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317">
                  <a:moveTo>
                    <a:pt x="0" y="317"/>
                  </a:moveTo>
                  <a:lnTo>
                    <a:pt x="141" y="317"/>
                  </a:lnTo>
                  <a:lnTo>
                    <a:pt x="318" y="141"/>
                  </a:lnTo>
                  <a:lnTo>
                    <a:pt x="177" y="141"/>
                  </a:lnTo>
                  <a:lnTo>
                    <a:pt x="177" y="0"/>
                  </a:lnTo>
                  <a:lnTo>
                    <a:pt x="0" y="176"/>
                  </a:lnTo>
                  <a:lnTo>
                    <a:pt x="0" y="317"/>
                  </a:lnTo>
                  <a:close/>
                </a:path>
              </a:pathLst>
            </a:cu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Line 233">
              <a:extLst>
                <a:ext uri="{FF2B5EF4-FFF2-40B4-BE49-F238E27FC236}">
                  <a16:creationId xmlns:a16="http://schemas.microsoft.com/office/drawing/2014/main" id="{C96ED305-7CC2-4620-AD87-FE4B5F639A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451725" y="5354638"/>
              <a:ext cx="23813" cy="52388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Line 234">
              <a:extLst>
                <a:ext uri="{FF2B5EF4-FFF2-40B4-BE49-F238E27FC236}">
                  <a16:creationId xmlns:a16="http://schemas.microsoft.com/office/drawing/2014/main" id="{141241A0-E6FA-4EAD-AD11-67EB1395D8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21538" y="5354638"/>
              <a:ext cx="23813" cy="52388"/>
            </a:xfrm>
            <a:prstGeom prst="line">
              <a:avLst/>
            </a:prstGeom>
            <a:noFill/>
            <a:ln w="19050" cap="rnd">
              <a:solidFill>
                <a:srgbClr val="A29EC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16" name="Shape">
            <a:extLst>
              <a:ext uri="{FF2B5EF4-FFF2-40B4-BE49-F238E27FC236}">
                <a16:creationId xmlns:a16="http://schemas.microsoft.com/office/drawing/2014/main" id="{54A9B1D5-8DB8-4449-B978-F50F8192A68E}"/>
              </a:ext>
            </a:extLst>
          </p:cNvPr>
          <p:cNvSpPr/>
          <p:nvPr/>
        </p:nvSpPr>
        <p:spPr>
          <a:xfrm>
            <a:off x="8389764" y="2062820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7" name="Shape">
            <a:extLst>
              <a:ext uri="{FF2B5EF4-FFF2-40B4-BE49-F238E27FC236}">
                <a16:creationId xmlns:a16="http://schemas.microsoft.com/office/drawing/2014/main" id="{8B724C01-BBA4-4D83-80FC-3F429C2B0D8F}"/>
              </a:ext>
            </a:extLst>
          </p:cNvPr>
          <p:cNvSpPr/>
          <p:nvPr/>
        </p:nvSpPr>
        <p:spPr>
          <a:xfrm>
            <a:off x="8389764" y="2955768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8" name="Shape">
            <a:extLst>
              <a:ext uri="{FF2B5EF4-FFF2-40B4-BE49-F238E27FC236}">
                <a16:creationId xmlns:a16="http://schemas.microsoft.com/office/drawing/2014/main" id="{8822A308-E99B-4893-86E8-346348B50BC1}"/>
              </a:ext>
            </a:extLst>
          </p:cNvPr>
          <p:cNvSpPr/>
          <p:nvPr/>
        </p:nvSpPr>
        <p:spPr>
          <a:xfrm>
            <a:off x="8389764" y="4052441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19" name="Shape">
            <a:extLst>
              <a:ext uri="{FF2B5EF4-FFF2-40B4-BE49-F238E27FC236}">
                <a16:creationId xmlns:a16="http://schemas.microsoft.com/office/drawing/2014/main" id="{C05DCB96-4A5B-4223-AAE1-6712F8B08AE4}"/>
              </a:ext>
            </a:extLst>
          </p:cNvPr>
          <p:cNvSpPr/>
          <p:nvPr/>
        </p:nvSpPr>
        <p:spPr>
          <a:xfrm>
            <a:off x="8389764" y="5043940"/>
            <a:ext cx="321235" cy="3190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293" name="Группа 292">
            <a:extLst>
              <a:ext uri="{FF2B5EF4-FFF2-40B4-BE49-F238E27FC236}">
                <a16:creationId xmlns:a16="http://schemas.microsoft.com/office/drawing/2014/main" id="{9119AA1A-FDF3-443A-8224-9592723F0526}"/>
              </a:ext>
            </a:extLst>
          </p:cNvPr>
          <p:cNvGrpSpPr/>
          <p:nvPr/>
        </p:nvGrpSpPr>
        <p:grpSpPr>
          <a:xfrm>
            <a:off x="391210" y="4457615"/>
            <a:ext cx="6716815" cy="1499646"/>
            <a:chOff x="391210" y="4457615"/>
            <a:chExt cx="6716815" cy="1499646"/>
          </a:xfrm>
        </p:grpSpPr>
        <p:grpSp>
          <p:nvGrpSpPr>
            <p:cNvPr id="196" name="Группа 195">
              <a:extLst>
                <a:ext uri="{FF2B5EF4-FFF2-40B4-BE49-F238E27FC236}">
                  <a16:creationId xmlns:a16="http://schemas.microsoft.com/office/drawing/2014/main" id="{CC4A5167-5975-4F00-9DE7-0B2994E3A3BE}"/>
                </a:ext>
              </a:extLst>
            </p:cNvPr>
            <p:cNvGrpSpPr/>
            <p:nvPr/>
          </p:nvGrpSpPr>
          <p:grpSpPr>
            <a:xfrm>
              <a:off x="391210" y="4457615"/>
              <a:ext cx="6716815" cy="1499646"/>
              <a:chOff x="148680" y="4580468"/>
              <a:chExt cx="7011242" cy="1565382"/>
            </a:xfrm>
          </p:grpSpPr>
          <p:grpSp>
            <p:nvGrpSpPr>
              <p:cNvPr id="168" name="Группа 167">
                <a:extLst>
                  <a:ext uri="{FF2B5EF4-FFF2-40B4-BE49-F238E27FC236}">
                    <a16:creationId xmlns:a16="http://schemas.microsoft.com/office/drawing/2014/main" id="{DC4A4DF7-EBFC-4267-B934-32662C894AD9}"/>
                  </a:ext>
                </a:extLst>
              </p:cNvPr>
              <p:cNvGrpSpPr/>
              <p:nvPr/>
            </p:nvGrpSpPr>
            <p:grpSpPr>
              <a:xfrm>
                <a:off x="236315" y="4580468"/>
                <a:ext cx="6629180" cy="987582"/>
                <a:chOff x="799688" y="2907698"/>
                <a:chExt cx="10375466" cy="1545682"/>
              </a:xfrm>
            </p:grpSpPr>
            <p:cxnSp>
              <p:nvCxnSpPr>
                <p:cNvPr id="169" name="Straight Connector 3">
                  <a:extLst>
                    <a:ext uri="{FF2B5EF4-FFF2-40B4-BE49-F238E27FC236}">
                      <a16:creationId xmlns:a16="http://schemas.microsoft.com/office/drawing/2014/main" id="{D402165C-5A90-48B4-BABD-7AA948FBA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7313" y="3639582"/>
                  <a:ext cx="8096864" cy="0"/>
                </a:xfrm>
                <a:prstGeom prst="line">
                  <a:avLst/>
                </a:prstGeom>
                <a:ln>
                  <a:solidFill>
                    <a:schemeClr val="tx1">
                      <a:alpha val="26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0" name="Oval 300">
                  <a:extLst>
                    <a:ext uri="{FF2B5EF4-FFF2-40B4-BE49-F238E27FC236}">
                      <a16:creationId xmlns:a16="http://schemas.microsoft.com/office/drawing/2014/main" id="{8EC498D8-3B07-49D9-A5F2-3C284DDC55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2432" y="2907698"/>
                  <a:ext cx="1446277" cy="1447370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>
                    <a:latin typeface="+mj-lt"/>
                  </a:endParaRPr>
                </a:p>
              </p:txBody>
            </p:sp>
            <p:sp>
              <p:nvSpPr>
                <p:cNvPr id="171" name="Freeform 317">
                  <a:extLst>
                    <a:ext uri="{FF2B5EF4-FFF2-40B4-BE49-F238E27FC236}">
                      <a16:creationId xmlns:a16="http://schemas.microsoft.com/office/drawing/2014/main" id="{B0FCF48B-553B-4376-9A13-725F96DB1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426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2" name="Oval 396">
                  <a:extLst>
                    <a:ext uri="{FF2B5EF4-FFF2-40B4-BE49-F238E27FC236}">
                      <a16:creationId xmlns:a16="http://schemas.microsoft.com/office/drawing/2014/main" id="{16FF76FB-CC45-46F3-A793-67C6AEA53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42114" y="3799059"/>
                  <a:ext cx="653228" cy="654321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3" name="TextBox 172">
                  <a:extLst>
                    <a:ext uri="{FF2B5EF4-FFF2-40B4-BE49-F238E27FC236}">
                      <a16:creationId xmlns:a16="http://schemas.microsoft.com/office/drawing/2014/main" id="{98F94D5A-4BAF-459E-9ADF-5E80BD6F8625}"/>
                    </a:ext>
                  </a:extLst>
                </p:cNvPr>
                <p:cNvSpPr txBox="1"/>
                <p:nvPr/>
              </p:nvSpPr>
              <p:spPr>
                <a:xfrm>
                  <a:off x="799688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1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74" name="Oval 300">
                  <a:extLst>
                    <a:ext uri="{FF2B5EF4-FFF2-40B4-BE49-F238E27FC236}">
                      <a16:creationId xmlns:a16="http://schemas.microsoft.com/office/drawing/2014/main" id="{D0BD1B8E-0117-463C-BA3E-DFFC909CC7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5642" y="2907698"/>
                  <a:ext cx="1446277" cy="1447370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5" name="Freeform 317">
                  <a:extLst>
                    <a:ext uri="{FF2B5EF4-FFF2-40B4-BE49-F238E27FC236}">
                      <a16:creationId xmlns:a16="http://schemas.microsoft.com/office/drawing/2014/main" id="{C06D99E0-E739-4E5C-867F-9BB0E5EF2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47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>
                    <a:latin typeface="+mj-lt"/>
                  </a:endParaRPr>
                </a:p>
              </p:txBody>
            </p:sp>
            <p:sp>
              <p:nvSpPr>
                <p:cNvPr id="176" name="Oval 396">
                  <a:extLst>
                    <a:ext uri="{FF2B5EF4-FFF2-40B4-BE49-F238E27FC236}">
                      <a16:creationId xmlns:a16="http://schemas.microsoft.com/office/drawing/2014/main" id="{14E1EF42-1CDE-4162-B75F-4C4716808B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5324" y="3799059"/>
                  <a:ext cx="653228" cy="654321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7" name="TextBox 176">
                  <a:extLst>
                    <a:ext uri="{FF2B5EF4-FFF2-40B4-BE49-F238E27FC236}">
                      <a16:creationId xmlns:a16="http://schemas.microsoft.com/office/drawing/2014/main" id="{83D60D1F-5F0E-4B08-8151-F371734DD532}"/>
                    </a:ext>
                  </a:extLst>
                </p:cNvPr>
                <p:cNvSpPr txBox="1"/>
                <p:nvPr/>
              </p:nvSpPr>
              <p:spPr>
                <a:xfrm>
                  <a:off x="2882898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2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78" name="Oval 300">
                  <a:extLst>
                    <a:ext uri="{FF2B5EF4-FFF2-40B4-BE49-F238E27FC236}">
                      <a16:creationId xmlns:a16="http://schemas.microsoft.com/office/drawing/2014/main" id="{263D6FA9-93F7-4769-AF4C-01DC78644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8852" y="2907698"/>
                  <a:ext cx="1446277" cy="1447370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79" name="Freeform 317">
                  <a:extLst>
                    <a:ext uri="{FF2B5EF4-FFF2-40B4-BE49-F238E27FC236}">
                      <a16:creationId xmlns:a16="http://schemas.microsoft.com/office/drawing/2014/main" id="{76FCEA9F-B0AD-4D27-B0B4-F39C2C6D1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0068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2E2C70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0" name="Oval 396">
                  <a:extLst>
                    <a:ext uri="{FF2B5EF4-FFF2-40B4-BE49-F238E27FC236}">
                      <a16:creationId xmlns:a16="http://schemas.microsoft.com/office/drawing/2014/main" id="{AD37564D-B6FC-4CB2-9BBE-0666B32595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8534" y="3799059"/>
                  <a:ext cx="653228" cy="654321"/>
                </a:xfrm>
                <a:prstGeom prst="ellipse">
                  <a:avLst/>
                </a:prstGeom>
                <a:solidFill>
                  <a:srgbClr val="2E2C70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1" name="TextBox 180">
                  <a:extLst>
                    <a:ext uri="{FF2B5EF4-FFF2-40B4-BE49-F238E27FC236}">
                      <a16:creationId xmlns:a16="http://schemas.microsoft.com/office/drawing/2014/main" id="{7543EF12-1BE6-4B38-9B80-E3E0FABDD990}"/>
                    </a:ext>
                  </a:extLst>
                </p:cNvPr>
                <p:cNvSpPr txBox="1"/>
                <p:nvPr/>
              </p:nvSpPr>
              <p:spPr>
                <a:xfrm>
                  <a:off x="4966105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3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82" name="Oval 300">
                  <a:extLst>
                    <a:ext uri="{FF2B5EF4-FFF2-40B4-BE49-F238E27FC236}">
                      <a16:creationId xmlns:a16="http://schemas.microsoft.com/office/drawing/2014/main" id="{7DCFDC5F-CD26-4E5D-A042-34CC9579E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32062" y="2907698"/>
                  <a:ext cx="1446277" cy="1447370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3" name="Freeform 317">
                  <a:extLst>
                    <a:ext uri="{FF2B5EF4-FFF2-40B4-BE49-F238E27FC236}">
                      <a16:creationId xmlns:a16="http://schemas.microsoft.com/office/drawing/2014/main" id="{93320BC6-87DE-4A83-976D-167C12B34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389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A29EC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4" name="Oval 396">
                  <a:extLst>
                    <a:ext uri="{FF2B5EF4-FFF2-40B4-BE49-F238E27FC236}">
                      <a16:creationId xmlns:a16="http://schemas.microsoft.com/office/drawing/2014/main" id="{F86426DC-561D-4FFC-BC97-F885DE9A89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291744" y="3799059"/>
                  <a:ext cx="653228" cy="654321"/>
                </a:xfrm>
                <a:prstGeom prst="ellipse">
                  <a:avLst/>
                </a:prstGeom>
                <a:solidFill>
                  <a:srgbClr val="A29EC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5" name="TextBox 184">
                  <a:extLst>
                    <a:ext uri="{FF2B5EF4-FFF2-40B4-BE49-F238E27FC236}">
                      <a16:creationId xmlns:a16="http://schemas.microsoft.com/office/drawing/2014/main" id="{3C944F46-A380-4861-BCA0-49B2D65E63E7}"/>
                    </a:ext>
                  </a:extLst>
                </p:cNvPr>
                <p:cNvSpPr txBox="1"/>
                <p:nvPr/>
              </p:nvSpPr>
              <p:spPr>
                <a:xfrm>
                  <a:off x="7049315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4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186" name="Oval 300">
                  <a:extLst>
                    <a:ext uri="{FF2B5EF4-FFF2-40B4-BE49-F238E27FC236}">
                      <a16:creationId xmlns:a16="http://schemas.microsoft.com/office/drawing/2014/main" id="{25901136-D3B3-4968-92AC-0DED5C983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615272" y="2907698"/>
                  <a:ext cx="1446277" cy="1447370"/>
                </a:xfrm>
                <a:prstGeom prst="ellipse">
                  <a:avLst/>
                </a:prstGeom>
                <a:solidFill>
                  <a:srgbClr val="E8C21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7" name="Freeform 317">
                  <a:extLst>
                    <a:ext uri="{FF2B5EF4-FFF2-40B4-BE49-F238E27FC236}">
                      <a16:creationId xmlns:a16="http://schemas.microsoft.com/office/drawing/2014/main" id="{FE3CE8AB-FCE7-4BBE-8384-4D3612403A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67109" y="3026764"/>
                  <a:ext cx="1408045" cy="1426615"/>
                </a:xfrm>
                <a:custGeom>
                  <a:avLst/>
                  <a:gdLst>
                    <a:gd name="T0" fmla="*/ 224 w 545"/>
                    <a:gd name="T1" fmla="*/ 552 h 552"/>
                    <a:gd name="T2" fmla="*/ 4 w 545"/>
                    <a:gd name="T3" fmla="*/ 464 h 552"/>
                    <a:gd name="T4" fmla="*/ 4 w 545"/>
                    <a:gd name="T5" fmla="*/ 450 h 552"/>
                    <a:gd name="T6" fmla="*/ 18 w 545"/>
                    <a:gd name="T7" fmla="*/ 450 h 552"/>
                    <a:gd name="T8" fmla="*/ 231 w 545"/>
                    <a:gd name="T9" fmla="*/ 533 h 552"/>
                    <a:gd name="T10" fmla="*/ 441 w 545"/>
                    <a:gd name="T11" fmla="*/ 441 h 552"/>
                    <a:gd name="T12" fmla="*/ 524 w 545"/>
                    <a:gd name="T13" fmla="*/ 227 h 552"/>
                    <a:gd name="T14" fmla="*/ 431 w 545"/>
                    <a:gd name="T15" fmla="*/ 18 h 552"/>
                    <a:gd name="T16" fmla="*/ 431 w 545"/>
                    <a:gd name="T17" fmla="*/ 4 h 552"/>
                    <a:gd name="T18" fmla="*/ 445 w 545"/>
                    <a:gd name="T19" fmla="*/ 4 h 552"/>
                    <a:gd name="T20" fmla="*/ 543 w 545"/>
                    <a:gd name="T21" fmla="*/ 227 h 552"/>
                    <a:gd name="T22" fmla="*/ 454 w 545"/>
                    <a:gd name="T23" fmla="*/ 454 h 552"/>
                    <a:gd name="T24" fmla="*/ 231 w 545"/>
                    <a:gd name="T25" fmla="*/ 552 h 552"/>
                    <a:gd name="T26" fmla="*/ 224 w 545"/>
                    <a:gd name="T27" fmla="*/ 552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45" h="552">
                      <a:moveTo>
                        <a:pt x="224" y="552"/>
                      </a:moveTo>
                      <a:cubicBezTo>
                        <a:pt x="142" y="552"/>
                        <a:pt x="64" y="521"/>
                        <a:pt x="4" y="464"/>
                      </a:cubicBezTo>
                      <a:cubicBezTo>
                        <a:pt x="1" y="460"/>
                        <a:pt x="0" y="454"/>
                        <a:pt x="4" y="450"/>
                      </a:cubicBezTo>
                      <a:cubicBezTo>
                        <a:pt x="8" y="446"/>
                        <a:pt x="14" y="446"/>
                        <a:pt x="18" y="450"/>
                      </a:cubicBezTo>
                      <a:cubicBezTo>
                        <a:pt x="75" y="505"/>
                        <a:pt x="151" y="535"/>
                        <a:pt x="231" y="533"/>
                      </a:cubicBezTo>
                      <a:cubicBezTo>
                        <a:pt x="311" y="531"/>
                        <a:pt x="385" y="498"/>
                        <a:pt x="441" y="441"/>
                      </a:cubicBezTo>
                      <a:cubicBezTo>
                        <a:pt x="496" y="383"/>
                        <a:pt x="525" y="307"/>
                        <a:pt x="524" y="227"/>
                      </a:cubicBezTo>
                      <a:cubicBezTo>
                        <a:pt x="522" y="147"/>
                        <a:pt x="489" y="73"/>
                        <a:pt x="431" y="18"/>
                      </a:cubicBezTo>
                      <a:cubicBezTo>
                        <a:pt x="428" y="14"/>
                        <a:pt x="427" y="8"/>
                        <a:pt x="431" y="4"/>
                      </a:cubicBezTo>
                      <a:cubicBezTo>
                        <a:pt x="435" y="0"/>
                        <a:pt x="441" y="0"/>
                        <a:pt x="445" y="4"/>
                      </a:cubicBezTo>
                      <a:cubicBezTo>
                        <a:pt x="506" y="63"/>
                        <a:pt x="541" y="142"/>
                        <a:pt x="543" y="227"/>
                      </a:cubicBezTo>
                      <a:cubicBezTo>
                        <a:pt x="545" y="312"/>
                        <a:pt x="513" y="393"/>
                        <a:pt x="454" y="454"/>
                      </a:cubicBezTo>
                      <a:cubicBezTo>
                        <a:pt x="396" y="515"/>
                        <a:pt x="316" y="550"/>
                        <a:pt x="231" y="552"/>
                      </a:cubicBezTo>
                      <a:cubicBezTo>
                        <a:pt x="229" y="552"/>
                        <a:pt x="227" y="552"/>
                        <a:pt x="224" y="552"/>
                      </a:cubicBezTo>
                      <a:close/>
                    </a:path>
                  </a:pathLst>
                </a:custGeom>
                <a:solidFill>
                  <a:srgbClr val="E8C21E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8" name="Oval 396">
                  <a:extLst>
                    <a:ext uri="{FF2B5EF4-FFF2-40B4-BE49-F238E27FC236}">
                      <a16:creationId xmlns:a16="http://schemas.microsoft.com/office/drawing/2014/main" id="{AEC946FF-BCCF-49D9-85E0-950E276F1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374954" y="3799059"/>
                  <a:ext cx="653228" cy="654321"/>
                </a:xfrm>
                <a:prstGeom prst="ellipse">
                  <a:avLst/>
                </a:prstGeom>
                <a:solidFill>
                  <a:srgbClr val="E8C21E"/>
                </a:solidFill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>
                    <a:latin typeface="+mj-lt"/>
                  </a:endParaRPr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83EBDDB9-7407-48AB-8DF5-1207ADC2414F}"/>
                    </a:ext>
                  </a:extLst>
                </p:cNvPr>
                <p:cNvSpPr txBox="1"/>
                <p:nvPr/>
              </p:nvSpPr>
              <p:spPr>
                <a:xfrm>
                  <a:off x="9132526" y="3960728"/>
                  <a:ext cx="1104634" cy="3612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900" b="1" dirty="0">
                      <a:solidFill>
                        <a:schemeClr val="bg1"/>
                      </a:solidFill>
                      <a:latin typeface="+mj-lt"/>
                    </a:rPr>
                    <a:t>5</a:t>
                  </a:r>
                  <a:endParaRPr lang="id-ID" sz="9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AD06FDC8-75B7-4A56-877A-CA1B4E640151}"/>
                  </a:ext>
                </a:extLst>
              </p:cNvPr>
              <p:cNvSpPr txBox="1"/>
              <p:nvPr/>
            </p:nvSpPr>
            <p:spPr>
              <a:xfrm>
                <a:off x="148680" y="5684185"/>
                <a:ext cx="15868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Справедливость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1DED6640-3103-4BE1-83D9-8268E2FE12AF}"/>
                  </a:ext>
                </a:extLst>
              </p:cNvPr>
              <p:cNvSpPr txBox="1"/>
              <p:nvPr/>
            </p:nvSpPr>
            <p:spPr>
              <a:xfrm>
                <a:off x="1541407" y="5684185"/>
                <a:ext cx="15868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Преданность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AD3A456-F947-471C-879C-EC6D6BB3E870}"/>
                  </a:ext>
                </a:extLst>
              </p:cNvPr>
              <p:cNvSpPr txBox="1"/>
              <p:nvPr/>
            </p:nvSpPr>
            <p:spPr>
              <a:xfrm>
                <a:off x="2890550" y="5684185"/>
                <a:ext cx="1586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Инклюзия и разнообразие</a:t>
                </a: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4A917EAA-8B66-4B82-81DC-FCBF607AE61F}"/>
                  </a:ext>
                </a:extLst>
              </p:cNvPr>
              <p:cNvSpPr txBox="1"/>
              <p:nvPr/>
            </p:nvSpPr>
            <p:spPr>
              <a:xfrm>
                <a:off x="4203451" y="5684185"/>
                <a:ext cx="158683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Вера</a:t>
                </a: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D5952434-134A-49AE-9115-D2E014E52A70}"/>
                  </a:ext>
                </a:extLst>
              </p:cNvPr>
              <p:cNvSpPr txBox="1"/>
              <p:nvPr/>
            </p:nvSpPr>
            <p:spPr>
              <a:xfrm>
                <a:off x="5573089" y="5684185"/>
                <a:ext cx="15868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/>
                  <a:t>Коллективное лидерство</a:t>
                </a:r>
              </a:p>
            </p:txBody>
          </p:sp>
        </p:grpSp>
        <p:grpSp>
          <p:nvGrpSpPr>
            <p:cNvPr id="235" name="Группа 234">
              <a:extLst>
                <a:ext uri="{FF2B5EF4-FFF2-40B4-BE49-F238E27FC236}">
                  <a16:creationId xmlns:a16="http://schemas.microsoft.com/office/drawing/2014/main" id="{93235F4C-A5B7-406F-9A10-DB837C28ABD2}"/>
                </a:ext>
              </a:extLst>
            </p:cNvPr>
            <p:cNvGrpSpPr/>
            <p:nvPr/>
          </p:nvGrpSpPr>
          <p:grpSpPr>
            <a:xfrm>
              <a:off x="1053821" y="4711157"/>
              <a:ext cx="374658" cy="374658"/>
              <a:chOff x="4551363" y="4059238"/>
              <a:chExt cx="482600" cy="482600"/>
            </a:xfrm>
          </p:grpSpPr>
          <p:sp>
            <p:nvSpPr>
              <p:cNvPr id="220" name="Freeform 187">
                <a:extLst>
                  <a:ext uri="{FF2B5EF4-FFF2-40B4-BE49-F238E27FC236}">
                    <a16:creationId xmlns:a16="http://schemas.microsoft.com/office/drawing/2014/main" id="{448ADB92-EF7C-4748-904D-D883540A12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5363" y="4286250"/>
                <a:ext cx="101600" cy="98425"/>
              </a:xfrm>
              <a:custGeom>
                <a:avLst/>
                <a:gdLst>
                  <a:gd name="T0" fmla="*/ 98 w 285"/>
                  <a:gd name="T1" fmla="*/ 187 h 273"/>
                  <a:gd name="T2" fmla="*/ 25 w 285"/>
                  <a:gd name="T3" fmla="*/ 113 h 273"/>
                  <a:gd name="T4" fmla="*/ 25 w 285"/>
                  <a:gd name="T5" fmla="*/ 24 h 273"/>
                  <a:gd name="T6" fmla="*/ 25 w 285"/>
                  <a:gd name="T7" fmla="*/ 24 h 273"/>
                  <a:gd name="T8" fmla="*/ 114 w 285"/>
                  <a:gd name="T9" fmla="*/ 24 h 273"/>
                  <a:gd name="T10" fmla="*/ 261 w 285"/>
                  <a:gd name="T11" fmla="*/ 171 h 273"/>
                  <a:gd name="T12" fmla="*/ 261 w 285"/>
                  <a:gd name="T13" fmla="*/ 260 h 273"/>
                  <a:gd name="T14" fmla="*/ 261 w 285"/>
                  <a:gd name="T15" fmla="*/ 260 h 273"/>
                  <a:gd name="T16" fmla="*/ 242 w 285"/>
                  <a:gd name="T17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73">
                    <a:moveTo>
                      <a:pt x="98" y="187"/>
                    </a:moveTo>
                    <a:lnTo>
                      <a:pt x="25" y="113"/>
                    </a:lnTo>
                    <a:cubicBezTo>
                      <a:pt x="0" y="89"/>
                      <a:pt x="0" y="49"/>
                      <a:pt x="25" y="24"/>
                    </a:cubicBezTo>
                    <a:lnTo>
                      <a:pt x="25" y="24"/>
                    </a:lnTo>
                    <a:cubicBezTo>
                      <a:pt x="49" y="0"/>
                      <a:pt x="89" y="0"/>
                      <a:pt x="114" y="24"/>
                    </a:cubicBezTo>
                    <a:lnTo>
                      <a:pt x="261" y="171"/>
                    </a:lnTo>
                    <a:cubicBezTo>
                      <a:pt x="285" y="196"/>
                      <a:pt x="285" y="236"/>
                      <a:pt x="261" y="260"/>
                    </a:cubicBezTo>
                    <a:lnTo>
                      <a:pt x="261" y="260"/>
                    </a:lnTo>
                    <a:cubicBezTo>
                      <a:pt x="255" y="266"/>
                      <a:pt x="249" y="270"/>
                      <a:pt x="242" y="273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Freeform 188">
                <a:extLst>
                  <a:ext uri="{FF2B5EF4-FFF2-40B4-BE49-F238E27FC236}">
                    <a16:creationId xmlns:a16="http://schemas.microsoft.com/office/drawing/2014/main" id="{8EC06C2C-26F2-4D1B-B068-36B3E2942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300538"/>
                <a:ext cx="198438" cy="179388"/>
              </a:xfrm>
              <a:custGeom>
                <a:avLst/>
                <a:gdLst>
                  <a:gd name="T0" fmla="*/ 0 w 554"/>
                  <a:gd name="T1" fmla="*/ 56 h 497"/>
                  <a:gd name="T2" fmla="*/ 113 w 554"/>
                  <a:gd name="T3" fmla="*/ 24 h 497"/>
                  <a:gd name="T4" fmla="*/ 290 w 554"/>
                  <a:gd name="T5" fmla="*/ 0 h 497"/>
                  <a:gd name="T6" fmla="*/ 554 w 554"/>
                  <a:gd name="T7" fmla="*/ 0 h 497"/>
                  <a:gd name="T8" fmla="*/ 554 w 554"/>
                  <a:gd name="T9" fmla="*/ 0 h 497"/>
                  <a:gd name="T10" fmla="*/ 428 w 554"/>
                  <a:gd name="T11" fmla="*/ 141 h 497"/>
                  <a:gd name="T12" fmla="*/ 316 w 554"/>
                  <a:gd name="T13" fmla="*/ 141 h 497"/>
                  <a:gd name="T14" fmla="*/ 357 w 554"/>
                  <a:gd name="T15" fmla="*/ 237 h 497"/>
                  <a:gd name="T16" fmla="*/ 222 w 554"/>
                  <a:gd name="T17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4" h="497">
                    <a:moveTo>
                      <a:pt x="0" y="56"/>
                    </a:moveTo>
                    <a:cubicBezTo>
                      <a:pt x="42" y="49"/>
                      <a:pt x="73" y="39"/>
                      <a:pt x="113" y="24"/>
                    </a:cubicBezTo>
                    <a:cubicBezTo>
                      <a:pt x="150" y="9"/>
                      <a:pt x="249" y="2"/>
                      <a:pt x="290" y="0"/>
                    </a:cubicBezTo>
                    <a:lnTo>
                      <a:pt x="554" y="0"/>
                    </a:lnTo>
                    <a:lnTo>
                      <a:pt x="554" y="0"/>
                    </a:lnTo>
                    <a:cubicBezTo>
                      <a:pt x="554" y="71"/>
                      <a:pt x="497" y="128"/>
                      <a:pt x="428" y="141"/>
                    </a:cubicBezTo>
                    <a:lnTo>
                      <a:pt x="316" y="141"/>
                    </a:lnTo>
                    <a:cubicBezTo>
                      <a:pt x="340" y="157"/>
                      <a:pt x="353" y="196"/>
                      <a:pt x="357" y="237"/>
                    </a:cubicBezTo>
                    <a:cubicBezTo>
                      <a:pt x="369" y="348"/>
                      <a:pt x="333" y="413"/>
                      <a:pt x="222" y="49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Freeform 189">
                <a:extLst>
                  <a:ext uri="{FF2B5EF4-FFF2-40B4-BE49-F238E27FC236}">
                    <a16:creationId xmlns:a16="http://schemas.microsoft.com/office/drawing/2014/main" id="{C5128CAA-B15F-4DBA-8FC4-BC322CC20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963" y="4389438"/>
                <a:ext cx="190500" cy="50800"/>
              </a:xfrm>
              <a:custGeom>
                <a:avLst/>
                <a:gdLst>
                  <a:gd name="T0" fmla="*/ 0 w 529"/>
                  <a:gd name="T1" fmla="*/ 0 h 141"/>
                  <a:gd name="T2" fmla="*/ 459 w 529"/>
                  <a:gd name="T3" fmla="*/ 0 h 141"/>
                  <a:gd name="T4" fmla="*/ 529 w 529"/>
                  <a:gd name="T5" fmla="*/ 70 h 141"/>
                  <a:gd name="T6" fmla="*/ 529 w 529"/>
                  <a:gd name="T7" fmla="*/ 70 h 141"/>
                  <a:gd name="T8" fmla="*/ 459 w 529"/>
                  <a:gd name="T9" fmla="*/ 141 h 141"/>
                  <a:gd name="T10" fmla="*/ 0 w 529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9" h="141">
                    <a:moveTo>
                      <a:pt x="0" y="0"/>
                    </a:moveTo>
                    <a:lnTo>
                      <a:pt x="459" y="0"/>
                    </a:lnTo>
                    <a:cubicBezTo>
                      <a:pt x="497" y="0"/>
                      <a:pt x="529" y="31"/>
                      <a:pt x="529" y="70"/>
                    </a:cubicBezTo>
                    <a:lnTo>
                      <a:pt x="529" y="70"/>
                    </a:lnTo>
                    <a:cubicBezTo>
                      <a:pt x="529" y="109"/>
                      <a:pt x="497" y="141"/>
                      <a:pt x="459" y="141"/>
                    </a:cubicBezTo>
                    <a:lnTo>
                      <a:pt x="0" y="14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3" name="Freeform 190">
                <a:extLst>
                  <a:ext uri="{FF2B5EF4-FFF2-40B4-BE49-F238E27FC236}">
                    <a16:creationId xmlns:a16="http://schemas.microsoft.com/office/drawing/2014/main" id="{DEFDA206-3F7F-4C50-95EC-6D897B290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9963" y="4440238"/>
                <a:ext cx="165100" cy="50800"/>
              </a:xfrm>
              <a:custGeom>
                <a:avLst/>
                <a:gdLst>
                  <a:gd name="T0" fmla="*/ 0 w 459"/>
                  <a:gd name="T1" fmla="*/ 0 h 141"/>
                  <a:gd name="T2" fmla="*/ 388 w 459"/>
                  <a:gd name="T3" fmla="*/ 0 h 141"/>
                  <a:gd name="T4" fmla="*/ 459 w 459"/>
                  <a:gd name="T5" fmla="*/ 71 h 141"/>
                  <a:gd name="T6" fmla="*/ 459 w 459"/>
                  <a:gd name="T7" fmla="*/ 71 h 141"/>
                  <a:gd name="T8" fmla="*/ 388 w 459"/>
                  <a:gd name="T9" fmla="*/ 141 h 141"/>
                  <a:gd name="T10" fmla="*/ 0 w 459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9" h="141">
                    <a:moveTo>
                      <a:pt x="0" y="0"/>
                    </a:moveTo>
                    <a:lnTo>
                      <a:pt x="388" y="0"/>
                    </a:lnTo>
                    <a:cubicBezTo>
                      <a:pt x="427" y="0"/>
                      <a:pt x="459" y="32"/>
                      <a:pt x="459" y="71"/>
                    </a:cubicBezTo>
                    <a:lnTo>
                      <a:pt x="459" y="71"/>
                    </a:lnTo>
                    <a:cubicBezTo>
                      <a:pt x="459" y="110"/>
                      <a:pt x="427" y="141"/>
                      <a:pt x="388" y="141"/>
                    </a:cubicBezTo>
                    <a:lnTo>
                      <a:pt x="0" y="14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191">
                <a:extLst>
                  <a:ext uri="{FF2B5EF4-FFF2-40B4-BE49-F238E27FC236}">
                    <a16:creationId xmlns:a16="http://schemas.microsoft.com/office/drawing/2014/main" id="{42EC4133-01FA-405F-BFD5-8B309B0611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925" y="4491038"/>
                <a:ext cx="312738" cy="50800"/>
              </a:xfrm>
              <a:custGeom>
                <a:avLst/>
                <a:gdLst>
                  <a:gd name="T0" fmla="*/ 0 w 866"/>
                  <a:gd name="T1" fmla="*/ 96 h 141"/>
                  <a:gd name="T2" fmla="*/ 117 w 866"/>
                  <a:gd name="T3" fmla="*/ 122 h 141"/>
                  <a:gd name="T4" fmla="*/ 219 w 866"/>
                  <a:gd name="T5" fmla="*/ 141 h 141"/>
                  <a:gd name="T6" fmla="*/ 795 w 866"/>
                  <a:gd name="T7" fmla="*/ 141 h 141"/>
                  <a:gd name="T8" fmla="*/ 866 w 866"/>
                  <a:gd name="T9" fmla="*/ 71 h 141"/>
                  <a:gd name="T10" fmla="*/ 866 w 866"/>
                  <a:gd name="T11" fmla="*/ 71 h 141"/>
                  <a:gd name="T12" fmla="*/ 795 w 866"/>
                  <a:gd name="T13" fmla="*/ 0 h 141"/>
                  <a:gd name="T14" fmla="*/ 478 w 866"/>
                  <a:gd name="T1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6" h="141">
                    <a:moveTo>
                      <a:pt x="0" y="96"/>
                    </a:moveTo>
                    <a:cubicBezTo>
                      <a:pt x="40" y="100"/>
                      <a:pt x="79" y="109"/>
                      <a:pt x="117" y="122"/>
                    </a:cubicBezTo>
                    <a:cubicBezTo>
                      <a:pt x="149" y="133"/>
                      <a:pt x="183" y="139"/>
                      <a:pt x="219" y="141"/>
                    </a:cubicBezTo>
                    <a:lnTo>
                      <a:pt x="795" y="141"/>
                    </a:lnTo>
                    <a:cubicBezTo>
                      <a:pt x="834" y="141"/>
                      <a:pt x="866" y="110"/>
                      <a:pt x="866" y="71"/>
                    </a:cubicBezTo>
                    <a:lnTo>
                      <a:pt x="866" y="71"/>
                    </a:lnTo>
                    <a:cubicBezTo>
                      <a:pt x="866" y="32"/>
                      <a:pt x="834" y="0"/>
                      <a:pt x="795" y="0"/>
                    </a:cubicBezTo>
                    <a:lnTo>
                      <a:pt x="478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5" name="Rectangle 192">
                <a:extLst>
                  <a:ext uri="{FF2B5EF4-FFF2-40B4-BE49-F238E27FC236}">
                    <a16:creationId xmlns:a16="http://schemas.microsoft.com/office/drawing/2014/main" id="{FBEB367C-5F1D-4418-956A-06D44637B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1363" y="4313238"/>
                <a:ext cx="50800" cy="215900"/>
              </a:xfrm>
              <a:prstGeom prst="rect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6" name="Line 193">
                <a:extLst>
                  <a:ext uri="{FF2B5EF4-FFF2-40B4-BE49-F238E27FC236}">
                    <a16:creationId xmlns:a16="http://schemas.microsoft.com/office/drawing/2014/main" id="{74421424-F9B0-48B4-8F8A-757CD3C0D9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5363" y="4059238"/>
                <a:ext cx="0" cy="254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7" name="Line 194">
                <a:extLst>
                  <a:ext uri="{FF2B5EF4-FFF2-40B4-BE49-F238E27FC236}">
                    <a16:creationId xmlns:a16="http://schemas.microsoft.com/office/drawing/2014/main" id="{CB9148F2-8343-4ECB-8E57-ED31F149E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5363" y="4135438"/>
                <a:ext cx="0" cy="1651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8" name="Line 195">
                <a:extLst>
                  <a:ext uri="{FF2B5EF4-FFF2-40B4-BE49-F238E27FC236}">
                    <a16:creationId xmlns:a16="http://schemas.microsoft.com/office/drawing/2014/main" id="{8384B728-7357-4E3F-9AC9-5DED489730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0763" y="41100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9" name="Line 196">
                <a:extLst>
                  <a:ext uri="{FF2B5EF4-FFF2-40B4-BE49-F238E27FC236}">
                    <a16:creationId xmlns:a16="http://schemas.microsoft.com/office/drawing/2014/main" id="{5DB80B84-3EA4-454B-8A4E-0437E0433F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2963" y="41100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0" name="Line 197">
                <a:extLst>
                  <a:ext uri="{FF2B5EF4-FFF2-40B4-BE49-F238E27FC236}">
                    <a16:creationId xmlns:a16="http://schemas.microsoft.com/office/drawing/2014/main" id="{1C060031-C934-439B-8DEF-B3899DC4B4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6763" y="4186238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1" name="Freeform 198">
                <a:extLst>
                  <a:ext uri="{FF2B5EF4-FFF2-40B4-BE49-F238E27FC236}">
                    <a16:creationId xmlns:a16="http://schemas.microsoft.com/office/drawing/2014/main" id="{B49D22F2-A0D0-449B-9493-197BFFF6C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6763" y="4105275"/>
                <a:ext cx="139700" cy="157163"/>
              </a:xfrm>
              <a:custGeom>
                <a:avLst/>
                <a:gdLst>
                  <a:gd name="T0" fmla="*/ 0 w 389"/>
                  <a:gd name="T1" fmla="*/ 216 h 435"/>
                  <a:gd name="T2" fmla="*/ 194 w 389"/>
                  <a:gd name="T3" fmla="*/ 0 h 435"/>
                  <a:gd name="T4" fmla="*/ 389 w 389"/>
                  <a:gd name="T5" fmla="*/ 216 h 435"/>
                  <a:gd name="T6" fmla="*/ 389 w 389"/>
                  <a:gd name="T7" fmla="*/ 244 h 435"/>
                  <a:gd name="T8" fmla="*/ 198 w 389"/>
                  <a:gd name="T9" fmla="*/ 435 h 435"/>
                  <a:gd name="T10" fmla="*/ 191 w 389"/>
                  <a:gd name="T11" fmla="*/ 435 h 435"/>
                  <a:gd name="T12" fmla="*/ 0 w 389"/>
                  <a:gd name="T13" fmla="*/ 244 h 435"/>
                  <a:gd name="T14" fmla="*/ 0 w 389"/>
                  <a:gd name="T15" fmla="*/ 21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9" h="435">
                    <a:moveTo>
                      <a:pt x="0" y="216"/>
                    </a:moveTo>
                    <a:lnTo>
                      <a:pt x="194" y="0"/>
                    </a:lnTo>
                    <a:lnTo>
                      <a:pt x="389" y="216"/>
                    </a:lnTo>
                    <a:lnTo>
                      <a:pt x="389" y="244"/>
                    </a:lnTo>
                    <a:cubicBezTo>
                      <a:pt x="389" y="350"/>
                      <a:pt x="303" y="435"/>
                      <a:pt x="198" y="435"/>
                    </a:cubicBezTo>
                    <a:lnTo>
                      <a:pt x="191" y="435"/>
                    </a:lnTo>
                    <a:cubicBezTo>
                      <a:pt x="86" y="435"/>
                      <a:pt x="0" y="350"/>
                      <a:pt x="0" y="244"/>
                    </a:cubicBezTo>
                    <a:lnTo>
                      <a:pt x="0" y="2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2" name="Line 199">
                <a:extLst>
                  <a:ext uri="{FF2B5EF4-FFF2-40B4-BE49-F238E27FC236}">
                    <a16:creationId xmlns:a16="http://schemas.microsoft.com/office/drawing/2014/main" id="{BCAE57D4-1A8B-4529-BB42-241EAD7CE8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94263" y="4186238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3" name="Freeform 200">
                <a:extLst>
                  <a:ext uri="{FF2B5EF4-FFF2-40B4-BE49-F238E27FC236}">
                    <a16:creationId xmlns:a16="http://schemas.microsoft.com/office/drawing/2014/main" id="{AEC1C4F6-C3F0-4EDF-BB85-BCE701CAF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94263" y="4105275"/>
                <a:ext cx="139700" cy="157163"/>
              </a:xfrm>
              <a:custGeom>
                <a:avLst/>
                <a:gdLst>
                  <a:gd name="T0" fmla="*/ 0 w 388"/>
                  <a:gd name="T1" fmla="*/ 216 h 435"/>
                  <a:gd name="T2" fmla="*/ 194 w 388"/>
                  <a:gd name="T3" fmla="*/ 0 h 435"/>
                  <a:gd name="T4" fmla="*/ 388 w 388"/>
                  <a:gd name="T5" fmla="*/ 216 h 435"/>
                  <a:gd name="T6" fmla="*/ 388 w 388"/>
                  <a:gd name="T7" fmla="*/ 244 h 435"/>
                  <a:gd name="T8" fmla="*/ 198 w 388"/>
                  <a:gd name="T9" fmla="*/ 435 h 435"/>
                  <a:gd name="T10" fmla="*/ 191 w 388"/>
                  <a:gd name="T11" fmla="*/ 435 h 435"/>
                  <a:gd name="T12" fmla="*/ 0 w 388"/>
                  <a:gd name="T13" fmla="*/ 244 h 435"/>
                  <a:gd name="T14" fmla="*/ 0 w 388"/>
                  <a:gd name="T15" fmla="*/ 216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8" h="435">
                    <a:moveTo>
                      <a:pt x="0" y="216"/>
                    </a:moveTo>
                    <a:lnTo>
                      <a:pt x="194" y="0"/>
                    </a:lnTo>
                    <a:lnTo>
                      <a:pt x="388" y="216"/>
                    </a:lnTo>
                    <a:lnTo>
                      <a:pt x="388" y="244"/>
                    </a:lnTo>
                    <a:cubicBezTo>
                      <a:pt x="388" y="350"/>
                      <a:pt x="303" y="435"/>
                      <a:pt x="198" y="435"/>
                    </a:cubicBezTo>
                    <a:lnTo>
                      <a:pt x="191" y="435"/>
                    </a:lnTo>
                    <a:cubicBezTo>
                      <a:pt x="86" y="435"/>
                      <a:pt x="0" y="350"/>
                      <a:pt x="0" y="244"/>
                    </a:cubicBezTo>
                    <a:lnTo>
                      <a:pt x="0" y="216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4" name="Oval 201">
                <a:extLst>
                  <a:ext uri="{FF2B5EF4-FFF2-40B4-BE49-F238E27FC236}">
                    <a16:creationId xmlns:a16="http://schemas.microsoft.com/office/drawing/2014/main" id="{1914DC71-1E77-4E5F-8CC6-FDA834295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9963" y="4084638"/>
                <a:ext cx="50800" cy="50800"/>
              </a:xfrm>
              <a:prstGeom prst="ellips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43" name="Группа 242">
              <a:extLst>
                <a:ext uri="{FF2B5EF4-FFF2-40B4-BE49-F238E27FC236}">
                  <a16:creationId xmlns:a16="http://schemas.microsoft.com/office/drawing/2014/main" id="{3F2AE154-C064-4FF6-9433-AB7F837742F7}"/>
                </a:ext>
              </a:extLst>
            </p:cNvPr>
            <p:cNvGrpSpPr/>
            <p:nvPr/>
          </p:nvGrpSpPr>
          <p:grpSpPr>
            <a:xfrm>
              <a:off x="2305733" y="4697663"/>
              <a:ext cx="374658" cy="395610"/>
              <a:chOff x="4551363" y="2316163"/>
              <a:chExt cx="482600" cy="509588"/>
            </a:xfrm>
          </p:grpSpPr>
          <p:sp>
            <p:nvSpPr>
              <p:cNvPr id="236" name="Freeform 68">
                <a:extLst>
                  <a:ext uri="{FF2B5EF4-FFF2-40B4-BE49-F238E27FC236}">
                    <a16:creationId xmlns:a16="http://schemas.microsoft.com/office/drawing/2014/main" id="{DB462D78-004B-4851-8E87-91EC99F242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2603500"/>
                <a:ext cx="217488" cy="171450"/>
              </a:xfrm>
              <a:custGeom>
                <a:avLst/>
                <a:gdLst>
                  <a:gd name="T0" fmla="*/ 0 w 603"/>
                  <a:gd name="T1" fmla="*/ 5 h 474"/>
                  <a:gd name="T2" fmla="*/ 392 w 603"/>
                  <a:gd name="T3" fmla="*/ 244 h 474"/>
                  <a:gd name="T4" fmla="*/ 408 w 603"/>
                  <a:gd name="T5" fmla="*/ 274 h 474"/>
                  <a:gd name="T6" fmla="*/ 563 w 603"/>
                  <a:gd name="T7" fmla="*/ 353 h 474"/>
                  <a:gd name="T8" fmla="*/ 588 w 603"/>
                  <a:gd name="T9" fmla="*/ 433 h 474"/>
                  <a:gd name="T10" fmla="*/ 588 w 603"/>
                  <a:gd name="T11" fmla="*/ 433 h 474"/>
                  <a:gd name="T12" fmla="*/ 509 w 603"/>
                  <a:gd name="T13" fmla="*/ 459 h 474"/>
                  <a:gd name="T14" fmla="*/ 246 w 603"/>
                  <a:gd name="T15" fmla="*/ 325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3" h="474">
                    <a:moveTo>
                      <a:pt x="0" y="5"/>
                    </a:moveTo>
                    <a:cubicBezTo>
                      <a:pt x="167" y="0"/>
                      <a:pt x="312" y="99"/>
                      <a:pt x="392" y="244"/>
                    </a:cubicBezTo>
                    <a:lnTo>
                      <a:pt x="408" y="274"/>
                    </a:lnTo>
                    <a:lnTo>
                      <a:pt x="563" y="353"/>
                    </a:lnTo>
                    <a:cubicBezTo>
                      <a:pt x="592" y="368"/>
                      <a:pt x="603" y="404"/>
                      <a:pt x="588" y="433"/>
                    </a:cubicBezTo>
                    <a:lnTo>
                      <a:pt x="588" y="433"/>
                    </a:lnTo>
                    <a:cubicBezTo>
                      <a:pt x="574" y="462"/>
                      <a:pt x="538" y="474"/>
                      <a:pt x="509" y="459"/>
                    </a:cubicBezTo>
                    <a:lnTo>
                      <a:pt x="246" y="32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7" name="Freeform 69">
                <a:extLst>
                  <a:ext uri="{FF2B5EF4-FFF2-40B4-BE49-F238E27FC236}">
                    <a16:creationId xmlns:a16="http://schemas.microsoft.com/office/drawing/2014/main" id="{AD93D05A-C646-49CE-8CF9-F0C481EF5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2744788"/>
                <a:ext cx="314325" cy="80963"/>
              </a:xfrm>
              <a:custGeom>
                <a:avLst/>
                <a:gdLst>
                  <a:gd name="T0" fmla="*/ 575 w 869"/>
                  <a:gd name="T1" fmla="*/ 64 h 221"/>
                  <a:gd name="T2" fmla="*/ 832 w 869"/>
                  <a:gd name="T3" fmla="*/ 127 h 221"/>
                  <a:gd name="T4" fmla="*/ 868 w 869"/>
                  <a:gd name="T5" fmla="*/ 176 h 221"/>
                  <a:gd name="T6" fmla="*/ 868 w 869"/>
                  <a:gd name="T7" fmla="*/ 176 h 221"/>
                  <a:gd name="T8" fmla="*/ 821 w 869"/>
                  <a:gd name="T9" fmla="*/ 221 h 221"/>
                  <a:gd name="T10" fmla="*/ 391 w 869"/>
                  <a:gd name="T11" fmla="*/ 186 h 221"/>
                  <a:gd name="T12" fmla="*/ 131 w 869"/>
                  <a:gd name="T13" fmla="*/ 92 h 221"/>
                  <a:gd name="T14" fmla="*/ 0 w 869"/>
                  <a:gd name="T1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9" h="221">
                    <a:moveTo>
                      <a:pt x="575" y="64"/>
                    </a:moveTo>
                    <a:lnTo>
                      <a:pt x="832" y="127"/>
                    </a:lnTo>
                    <a:cubicBezTo>
                      <a:pt x="854" y="133"/>
                      <a:pt x="869" y="153"/>
                      <a:pt x="868" y="176"/>
                    </a:cubicBezTo>
                    <a:lnTo>
                      <a:pt x="868" y="176"/>
                    </a:lnTo>
                    <a:cubicBezTo>
                      <a:pt x="866" y="201"/>
                      <a:pt x="846" y="221"/>
                      <a:pt x="821" y="221"/>
                    </a:cubicBezTo>
                    <a:lnTo>
                      <a:pt x="391" y="186"/>
                    </a:lnTo>
                    <a:cubicBezTo>
                      <a:pt x="298" y="179"/>
                      <a:pt x="208" y="146"/>
                      <a:pt x="131" y="92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8" name="Freeform 70">
                <a:extLst>
                  <a:ext uri="{FF2B5EF4-FFF2-40B4-BE49-F238E27FC236}">
                    <a16:creationId xmlns:a16="http://schemas.microsoft.com/office/drawing/2014/main" id="{1D2C6469-67E8-414B-A4E3-442BFBFD45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2589213"/>
                <a:ext cx="50800" cy="165100"/>
              </a:xfrm>
              <a:custGeom>
                <a:avLst/>
                <a:gdLst>
                  <a:gd name="T0" fmla="*/ 141 w 141"/>
                  <a:gd name="T1" fmla="*/ 459 h 459"/>
                  <a:gd name="T2" fmla="*/ 0 w 141"/>
                  <a:gd name="T3" fmla="*/ 458 h 459"/>
                  <a:gd name="T4" fmla="*/ 0 w 141"/>
                  <a:gd name="T5" fmla="*/ 0 h 459"/>
                  <a:gd name="T6" fmla="*/ 141 w 141"/>
                  <a:gd name="T7" fmla="*/ 1 h 459"/>
                  <a:gd name="T8" fmla="*/ 141 w 141"/>
                  <a:gd name="T9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9">
                    <a:moveTo>
                      <a:pt x="141" y="459"/>
                    </a:moveTo>
                    <a:lnTo>
                      <a:pt x="0" y="458"/>
                    </a:lnTo>
                    <a:lnTo>
                      <a:pt x="0" y="0"/>
                    </a:lnTo>
                    <a:lnTo>
                      <a:pt x="141" y="1"/>
                    </a:lnTo>
                    <a:lnTo>
                      <a:pt x="141" y="45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39" name="Freeform 71">
                <a:extLst>
                  <a:ext uri="{FF2B5EF4-FFF2-40B4-BE49-F238E27FC236}">
                    <a16:creationId xmlns:a16="http://schemas.microsoft.com/office/drawing/2014/main" id="{D27461D2-275B-48B8-920C-96FF35A14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2366963"/>
                <a:ext cx="215900" cy="169863"/>
              </a:xfrm>
              <a:custGeom>
                <a:avLst/>
                <a:gdLst>
                  <a:gd name="T0" fmla="*/ 599 w 599"/>
                  <a:gd name="T1" fmla="*/ 468 h 473"/>
                  <a:gd name="T2" fmla="*/ 210 w 599"/>
                  <a:gd name="T3" fmla="*/ 229 h 473"/>
                  <a:gd name="T4" fmla="*/ 194 w 599"/>
                  <a:gd name="T5" fmla="*/ 199 h 473"/>
                  <a:gd name="T6" fmla="*/ 40 w 599"/>
                  <a:gd name="T7" fmla="*/ 120 h 473"/>
                  <a:gd name="T8" fmla="*/ 14 w 599"/>
                  <a:gd name="T9" fmla="*/ 41 h 473"/>
                  <a:gd name="T10" fmla="*/ 14 w 599"/>
                  <a:gd name="T11" fmla="*/ 41 h 473"/>
                  <a:gd name="T12" fmla="*/ 93 w 599"/>
                  <a:gd name="T13" fmla="*/ 15 h 473"/>
                  <a:gd name="T14" fmla="*/ 355 w 599"/>
                  <a:gd name="T15" fmla="*/ 149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9" h="473">
                    <a:moveTo>
                      <a:pt x="599" y="468"/>
                    </a:moveTo>
                    <a:cubicBezTo>
                      <a:pt x="434" y="473"/>
                      <a:pt x="289" y="374"/>
                      <a:pt x="210" y="229"/>
                    </a:cubicBezTo>
                    <a:lnTo>
                      <a:pt x="194" y="199"/>
                    </a:lnTo>
                    <a:lnTo>
                      <a:pt x="40" y="120"/>
                    </a:lnTo>
                    <a:cubicBezTo>
                      <a:pt x="11" y="106"/>
                      <a:pt x="0" y="70"/>
                      <a:pt x="14" y="41"/>
                    </a:cubicBezTo>
                    <a:lnTo>
                      <a:pt x="14" y="41"/>
                    </a:lnTo>
                    <a:cubicBezTo>
                      <a:pt x="29" y="11"/>
                      <a:pt x="64" y="0"/>
                      <a:pt x="93" y="15"/>
                    </a:cubicBezTo>
                    <a:lnTo>
                      <a:pt x="355" y="149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0" name="Freeform 72">
                <a:extLst>
                  <a:ext uri="{FF2B5EF4-FFF2-40B4-BE49-F238E27FC236}">
                    <a16:creationId xmlns:a16="http://schemas.microsoft.com/office/drawing/2014/main" id="{D9A6F27A-707A-49D8-9E20-E18E4EB2A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663" y="2316163"/>
                <a:ext cx="311150" cy="79375"/>
              </a:xfrm>
              <a:custGeom>
                <a:avLst/>
                <a:gdLst>
                  <a:gd name="T0" fmla="*/ 293 w 864"/>
                  <a:gd name="T1" fmla="*/ 156 h 221"/>
                  <a:gd name="T2" fmla="*/ 37 w 864"/>
                  <a:gd name="T3" fmla="*/ 93 h 221"/>
                  <a:gd name="T4" fmla="*/ 2 w 864"/>
                  <a:gd name="T5" fmla="*/ 44 h 221"/>
                  <a:gd name="T6" fmla="*/ 2 w 864"/>
                  <a:gd name="T7" fmla="*/ 44 h 221"/>
                  <a:gd name="T8" fmla="*/ 48 w 864"/>
                  <a:gd name="T9" fmla="*/ 0 h 221"/>
                  <a:gd name="T10" fmla="*/ 476 w 864"/>
                  <a:gd name="T11" fmla="*/ 34 h 221"/>
                  <a:gd name="T12" fmla="*/ 734 w 864"/>
                  <a:gd name="T13" fmla="*/ 128 h 221"/>
                  <a:gd name="T14" fmla="*/ 864 w 864"/>
                  <a:gd name="T15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4" h="221">
                    <a:moveTo>
                      <a:pt x="293" y="156"/>
                    </a:moveTo>
                    <a:lnTo>
                      <a:pt x="37" y="93"/>
                    </a:lnTo>
                    <a:cubicBezTo>
                      <a:pt x="15" y="88"/>
                      <a:pt x="0" y="67"/>
                      <a:pt x="2" y="44"/>
                    </a:cubicBezTo>
                    <a:lnTo>
                      <a:pt x="2" y="44"/>
                    </a:lnTo>
                    <a:cubicBezTo>
                      <a:pt x="3" y="19"/>
                      <a:pt x="23" y="0"/>
                      <a:pt x="48" y="0"/>
                    </a:cubicBezTo>
                    <a:lnTo>
                      <a:pt x="476" y="34"/>
                    </a:lnTo>
                    <a:cubicBezTo>
                      <a:pt x="568" y="42"/>
                      <a:pt x="658" y="74"/>
                      <a:pt x="734" y="128"/>
                    </a:cubicBezTo>
                    <a:lnTo>
                      <a:pt x="864" y="22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1" name="Rectangle 73">
                <a:extLst>
                  <a:ext uri="{FF2B5EF4-FFF2-40B4-BE49-F238E27FC236}">
                    <a16:creationId xmlns:a16="http://schemas.microsoft.com/office/drawing/2014/main" id="{E4CA4919-35B8-4FF9-A3FD-25442957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3163" y="2386013"/>
                <a:ext cx="50800" cy="165100"/>
              </a:xfrm>
              <a:prstGeom prst="rect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2" name="Freeform 74">
                <a:extLst>
                  <a:ext uri="{FF2B5EF4-FFF2-40B4-BE49-F238E27FC236}">
                    <a16:creationId xmlns:a16="http://schemas.microsoft.com/office/drawing/2014/main" id="{AE2CFD83-8404-43F3-A0E4-512A12A86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7575" y="2535238"/>
                <a:ext cx="161925" cy="127000"/>
              </a:xfrm>
              <a:custGeom>
                <a:avLst/>
                <a:gdLst>
                  <a:gd name="T0" fmla="*/ 372 w 448"/>
                  <a:gd name="T1" fmla="*/ 0 h 353"/>
                  <a:gd name="T2" fmla="*/ 169 w 448"/>
                  <a:gd name="T3" fmla="*/ 202 h 353"/>
                  <a:gd name="T4" fmla="*/ 76 w 448"/>
                  <a:gd name="T5" fmla="*/ 109 h 353"/>
                  <a:gd name="T6" fmla="*/ 0 w 448"/>
                  <a:gd name="T7" fmla="*/ 184 h 353"/>
                  <a:gd name="T8" fmla="*/ 169 w 448"/>
                  <a:gd name="T9" fmla="*/ 353 h 353"/>
                  <a:gd name="T10" fmla="*/ 448 w 448"/>
                  <a:gd name="T11" fmla="*/ 75 h 353"/>
                  <a:gd name="T12" fmla="*/ 372 w 448"/>
                  <a:gd name="T13" fmla="*/ 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8" h="353">
                    <a:moveTo>
                      <a:pt x="372" y="0"/>
                    </a:moveTo>
                    <a:lnTo>
                      <a:pt x="169" y="202"/>
                    </a:lnTo>
                    <a:lnTo>
                      <a:pt x="76" y="109"/>
                    </a:lnTo>
                    <a:lnTo>
                      <a:pt x="0" y="184"/>
                    </a:lnTo>
                    <a:lnTo>
                      <a:pt x="169" y="353"/>
                    </a:lnTo>
                    <a:lnTo>
                      <a:pt x="448" y="75"/>
                    </a:lnTo>
                    <a:lnTo>
                      <a:pt x="37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68" name="Группа 267">
              <a:extLst>
                <a:ext uri="{FF2B5EF4-FFF2-40B4-BE49-F238E27FC236}">
                  <a16:creationId xmlns:a16="http://schemas.microsoft.com/office/drawing/2014/main" id="{7952E9A8-9385-4B58-8E3F-16887706360F}"/>
                </a:ext>
              </a:extLst>
            </p:cNvPr>
            <p:cNvGrpSpPr/>
            <p:nvPr/>
          </p:nvGrpSpPr>
          <p:grpSpPr>
            <a:xfrm>
              <a:off x="3584887" y="4685757"/>
              <a:ext cx="394378" cy="414096"/>
              <a:chOff x="7997825" y="3168650"/>
              <a:chExt cx="508001" cy="533400"/>
            </a:xfrm>
          </p:grpSpPr>
          <p:sp>
            <p:nvSpPr>
              <p:cNvPr id="244" name="Freeform 5">
                <a:extLst>
                  <a:ext uri="{FF2B5EF4-FFF2-40B4-BE49-F238E27FC236}">
                    <a16:creationId xmlns:a16="http://schemas.microsoft.com/office/drawing/2014/main" id="{18CE5564-C606-4952-98B4-AD8CFF9BA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0425" y="3490913"/>
                <a:ext cx="14288" cy="185738"/>
              </a:xfrm>
              <a:custGeom>
                <a:avLst/>
                <a:gdLst>
                  <a:gd name="T0" fmla="*/ 34 w 37"/>
                  <a:gd name="T1" fmla="*/ 517 h 517"/>
                  <a:gd name="T2" fmla="*/ 34 w 37"/>
                  <a:gd name="T3" fmla="*/ 246 h 517"/>
                  <a:gd name="T4" fmla="*/ 0 w 37"/>
                  <a:gd name="T5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7" h="517">
                    <a:moveTo>
                      <a:pt x="34" y="517"/>
                    </a:moveTo>
                    <a:lnTo>
                      <a:pt x="34" y="246"/>
                    </a:lnTo>
                    <a:cubicBezTo>
                      <a:pt x="34" y="163"/>
                      <a:pt x="37" y="75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5" name="Freeform 6">
                <a:extLst>
                  <a:ext uri="{FF2B5EF4-FFF2-40B4-BE49-F238E27FC236}">
                    <a16:creationId xmlns:a16="http://schemas.microsoft.com/office/drawing/2014/main" id="{0BAA6355-E898-48B4-A4C6-A944A0BE1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0725" y="3371850"/>
                <a:ext cx="139700" cy="114300"/>
              </a:xfrm>
              <a:custGeom>
                <a:avLst/>
                <a:gdLst>
                  <a:gd name="T0" fmla="*/ 388 w 388"/>
                  <a:gd name="T1" fmla="*/ 0 h 317"/>
                  <a:gd name="T2" fmla="*/ 388 w 388"/>
                  <a:gd name="T3" fmla="*/ 317 h 317"/>
                  <a:gd name="T4" fmla="*/ 0 w 388"/>
                  <a:gd name="T5" fmla="*/ 317 h 317"/>
                  <a:gd name="T6" fmla="*/ 0 w 388"/>
                  <a:gd name="T7" fmla="*/ 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17">
                    <a:moveTo>
                      <a:pt x="388" y="0"/>
                    </a:moveTo>
                    <a:lnTo>
                      <a:pt x="388" y="317"/>
                    </a:lnTo>
                    <a:lnTo>
                      <a:pt x="0" y="317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6" name="Line 7">
                <a:extLst>
                  <a:ext uri="{FF2B5EF4-FFF2-40B4-BE49-F238E27FC236}">
                    <a16:creationId xmlns:a16="http://schemas.microsoft.com/office/drawing/2014/main" id="{7E4915DE-5705-49C8-9AA0-0B20B1639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40725" y="3435350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7" name="Freeform 8">
                <a:extLst>
                  <a:ext uri="{FF2B5EF4-FFF2-40B4-BE49-F238E27FC236}">
                    <a16:creationId xmlns:a16="http://schemas.microsoft.com/office/drawing/2014/main" id="{887F0F03-CCA4-4136-9923-45603F86E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1038" y="3495675"/>
                <a:ext cx="77788" cy="206375"/>
              </a:xfrm>
              <a:custGeom>
                <a:avLst/>
                <a:gdLst>
                  <a:gd name="T0" fmla="*/ 214 w 214"/>
                  <a:gd name="T1" fmla="*/ 575 h 575"/>
                  <a:gd name="T2" fmla="*/ 214 w 214"/>
                  <a:gd name="T3" fmla="*/ 243 h 575"/>
                  <a:gd name="T4" fmla="*/ 176 w 214"/>
                  <a:gd name="T5" fmla="*/ 205 h 575"/>
                  <a:gd name="T6" fmla="*/ 176 w 214"/>
                  <a:gd name="T7" fmla="*/ 205 h 575"/>
                  <a:gd name="T8" fmla="*/ 142 w 214"/>
                  <a:gd name="T9" fmla="*/ 225 h 575"/>
                  <a:gd name="T10" fmla="*/ 84 w 214"/>
                  <a:gd name="T11" fmla="*/ 334 h 575"/>
                  <a:gd name="T12" fmla="*/ 30 w 214"/>
                  <a:gd name="T13" fmla="*/ 356 h 575"/>
                  <a:gd name="T14" fmla="*/ 8 w 214"/>
                  <a:gd name="T15" fmla="*/ 303 h 575"/>
                  <a:gd name="T16" fmla="*/ 79 w 214"/>
                  <a:gd name="T17" fmla="*/ 83 h 575"/>
                  <a:gd name="T18" fmla="*/ 116 w 214"/>
                  <a:gd name="T19" fmla="*/ 0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575">
                    <a:moveTo>
                      <a:pt x="214" y="575"/>
                    </a:moveTo>
                    <a:lnTo>
                      <a:pt x="214" y="243"/>
                    </a:lnTo>
                    <a:cubicBezTo>
                      <a:pt x="214" y="222"/>
                      <a:pt x="197" y="205"/>
                      <a:pt x="176" y="205"/>
                    </a:cubicBezTo>
                    <a:lnTo>
                      <a:pt x="176" y="205"/>
                    </a:lnTo>
                    <a:cubicBezTo>
                      <a:pt x="162" y="204"/>
                      <a:pt x="148" y="212"/>
                      <a:pt x="142" y="225"/>
                    </a:cubicBezTo>
                    <a:lnTo>
                      <a:pt x="84" y="334"/>
                    </a:lnTo>
                    <a:cubicBezTo>
                      <a:pt x="75" y="355"/>
                      <a:pt x="51" y="365"/>
                      <a:pt x="30" y="356"/>
                    </a:cubicBezTo>
                    <a:cubicBezTo>
                      <a:pt x="10" y="348"/>
                      <a:pt x="0" y="324"/>
                      <a:pt x="8" y="303"/>
                    </a:cubicBezTo>
                    <a:lnTo>
                      <a:pt x="79" y="83"/>
                    </a:lnTo>
                    <a:cubicBezTo>
                      <a:pt x="79" y="83"/>
                      <a:pt x="86" y="43"/>
                      <a:pt x="116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8" name="Line 9">
                <a:extLst>
                  <a:ext uri="{FF2B5EF4-FFF2-40B4-BE49-F238E27FC236}">
                    <a16:creationId xmlns:a16="http://schemas.microsoft.com/office/drawing/2014/main" id="{AD655856-9CBD-4B07-8F4C-F041E6D3B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16925" y="35750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49" name="Line 10">
                <a:extLst>
                  <a:ext uri="{FF2B5EF4-FFF2-40B4-BE49-F238E27FC236}">
                    <a16:creationId xmlns:a16="http://schemas.microsoft.com/office/drawing/2014/main" id="{8FA2C7FE-387C-45E4-B1C2-ED73355132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55025" y="35750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0" name="Freeform 11">
                <a:extLst>
                  <a:ext uri="{FF2B5EF4-FFF2-40B4-BE49-F238E27FC236}">
                    <a16:creationId xmlns:a16="http://schemas.microsoft.com/office/drawing/2014/main" id="{24DB7093-1373-4636-B614-BCE0D43A7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225" y="3498850"/>
                <a:ext cx="185738" cy="12700"/>
              </a:xfrm>
              <a:custGeom>
                <a:avLst/>
                <a:gdLst>
                  <a:gd name="T0" fmla="*/ 0 w 518"/>
                  <a:gd name="T1" fmla="*/ 2 h 36"/>
                  <a:gd name="T2" fmla="*/ 272 w 518"/>
                  <a:gd name="T3" fmla="*/ 3 h 36"/>
                  <a:gd name="T4" fmla="*/ 518 w 518"/>
                  <a:gd name="T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8" h="36">
                    <a:moveTo>
                      <a:pt x="0" y="2"/>
                    </a:moveTo>
                    <a:lnTo>
                      <a:pt x="272" y="3"/>
                    </a:lnTo>
                    <a:cubicBezTo>
                      <a:pt x="355" y="3"/>
                      <a:pt x="443" y="0"/>
                      <a:pt x="518" y="3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1" name="Freeform 12">
                <a:extLst>
                  <a:ext uri="{FF2B5EF4-FFF2-40B4-BE49-F238E27FC236}">
                    <a16:creationId xmlns:a16="http://schemas.microsoft.com/office/drawing/2014/main" id="{B1EFBCB3-9670-478B-969A-AC8F00C5A2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3725" y="3511550"/>
                <a:ext cx="165100" cy="139700"/>
              </a:xfrm>
              <a:custGeom>
                <a:avLst/>
                <a:gdLst>
                  <a:gd name="T0" fmla="*/ 317 w 459"/>
                  <a:gd name="T1" fmla="*/ 0 h 388"/>
                  <a:gd name="T2" fmla="*/ 0 w 459"/>
                  <a:gd name="T3" fmla="*/ 0 h 388"/>
                  <a:gd name="T4" fmla="*/ 0 w 459"/>
                  <a:gd name="T5" fmla="*/ 388 h 388"/>
                  <a:gd name="T6" fmla="*/ 459 w 459"/>
                  <a:gd name="T7" fmla="*/ 388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88">
                    <a:moveTo>
                      <a:pt x="317" y="0"/>
                    </a:moveTo>
                    <a:lnTo>
                      <a:pt x="0" y="0"/>
                    </a:lnTo>
                    <a:lnTo>
                      <a:pt x="0" y="388"/>
                    </a:lnTo>
                    <a:lnTo>
                      <a:pt x="459" y="38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2" name="Line 13">
                <a:extLst>
                  <a:ext uri="{FF2B5EF4-FFF2-40B4-BE49-F238E27FC236}">
                    <a16:creationId xmlns:a16="http://schemas.microsoft.com/office/drawing/2014/main" id="{E3D0B3D9-0C96-4AFE-8DE6-89034C3795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64525" y="3511550"/>
                <a:ext cx="0" cy="1397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3" name="Freeform 14">
                <a:extLst>
                  <a:ext uri="{FF2B5EF4-FFF2-40B4-BE49-F238E27FC236}">
                    <a16:creationId xmlns:a16="http://schemas.microsoft.com/office/drawing/2014/main" id="{A5A82BEA-080C-489A-AB4C-98C356296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7825" y="3613150"/>
                <a:ext cx="207963" cy="77788"/>
              </a:xfrm>
              <a:custGeom>
                <a:avLst/>
                <a:gdLst>
                  <a:gd name="T0" fmla="*/ 0 w 577"/>
                  <a:gd name="T1" fmla="*/ 0 h 214"/>
                  <a:gd name="T2" fmla="*/ 333 w 577"/>
                  <a:gd name="T3" fmla="*/ 0 h 214"/>
                  <a:gd name="T4" fmla="*/ 372 w 577"/>
                  <a:gd name="T5" fmla="*/ 37 h 214"/>
                  <a:gd name="T6" fmla="*/ 372 w 577"/>
                  <a:gd name="T7" fmla="*/ 37 h 214"/>
                  <a:gd name="T8" fmla="*/ 351 w 577"/>
                  <a:gd name="T9" fmla="*/ 72 h 214"/>
                  <a:gd name="T10" fmla="*/ 242 w 577"/>
                  <a:gd name="T11" fmla="*/ 130 h 214"/>
                  <a:gd name="T12" fmla="*/ 220 w 577"/>
                  <a:gd name="T13" fmla="*/ 183 h 214"/>
                  <a:gd name="T14" fmla="*/ 274 w 577"/>
                  <a:gd name="T15" fmla="*/ 205 h 214"/>
                  <a:gd name="T16" fmla="*/ 494 w 577"/>
                  <a:gd name="T17" fmla="*/ 135 h 214"/>
                  <a:gd name="T18" fmla="*/ 577 w 577"/>
                  <a:gd name="T19" fmla="*/ 98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7" h="214">
                    <a:moveTo>
                      <a:pt x="0" y="0"/>
                    </a:moveTo>
                    <a:lnTo>
                      <a:pt x="333" y="0"/>
                    </a:lnTo>
                    <a:cubicBezTo>
                      <a:pt x="354" y="0"/>
                      <a:pt x="371" y="17"/>
                      <a:pt x="372" y="37"/>
                    </a:cubicBezTo>
                    <a:lnTo>
                      <a:pt x="372" y="37"/>
                    </a:lnTo>
                    <a:cubicBezTo>
                      <a:pt x="372" y="52"/>
                      <a:pt x="364" y="65"/>
                      <a:pt x="351" y="72"/>
                    </a:cubicBezTo>
                    <a:lnTo>
                      <a:pt x="242" y="130"/>
                    </a:lnTo>
                    <a:cubicBezTo>
                      <a:pt x="221" y="138"/>
                      <a:pt x="212" y="162"/>
                      <a:pt x="220" y="183"/>
                    </a:cubicBezTo>
                    <a:cubicBezTo>
                      <a:pt x="229" y="204"/>
                      <a:pt x="253" y="214"/>
                      <a:pt x="274" y="205"/>
                    </a:cubicBezTo>
                    <a:lnTo>
                      <a:pt x="494" y="135"/>
                    </a:lnTo>
                    <a:cubicBezTo>
                      <a:pt x="494" y="135"/>
                      <a:pt x="533" y="127"/>
                      <a:pt x="577" y="9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4" name="Line 15">
                <a:extLst>
                  <a:ext uri="{FF2B5EF4-FFF2-40B4-BE49-F238E27FC236}">
                    <a16:creationId xmlns:a16="http://schemas.microsoft.com/office/drawing/2014/main" id="{36ED3D7A-207C-41AD-B518-647B77AA60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7825" y="35750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5" name="Line 16">
                <a:extLst>
                  <a:ext uri="{FF2B5EF4-FFF2-40B4-BE49-F238E27FC236}">
                    <a16:creationId xmlns:a16="http://schemas.microsoft.com/office/drawing/2014/main" id="{094E4A0C-9A55-4B0C-BF56-C32A2B222B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97825" y="35369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6" name="Freeform 17">
                <a:extLst>
                  <a:ext uri="{FF2B5EF4-FFF2-40B4-BE49-F238E27FC236}">
                    <a16:creationId xmlns:a16="http://schemas.microsoft.com/office/drawing/2014/main" id="{506D5E6A-97BD-4239-814E-E2B468032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8938" y="3194050"/>
                <a:ext cx="12700" cy="185738"/>
              </a:xfrm>
              <a:custGeom>
                <a:avLst/>
                <a:gdLst>
                  <a:gd name="T0" fmla="*/ 2 w 36"/>
                  <a:gd name="T1" fmla="*/ 0 h 517"/>
                  <a:gd name="T2" fmla="*/ 3 w 36"/>
                  <a:gd name="T3" fmla="*/ 271 h 517"/>
                  <a:gd name="T4" fmla="*/ 36 w 36"/>
                  <a:gd name="T5" fmla="*/ 517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517">
                    <a:moveTo>
                      <a:pt x="2" y="0"/>
                    </a:moveTo>
                    <a:lnTo>
                      <a:pt x="3" y="271"/>
                    </a:lnTo>
                    <a:cubicBezTo>
                      <a:pt x="3" y="354"/>
                      <a:pt x="0" y="442"/>
                      <a:pt x="36" y="51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7" name="Freeform 18">
                <a:extLst>
                  <a:ext uri="{FF2B5EF4-FFF2-40B4-BE49-F238E27FC236}">
                    <a16:creationId xmlns:a16="http://schemas.microsoft.com/office/drawing/2014/main" id="{42A534C7-FBBD-4C44-A5A4-32254C443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225" y="3384550"/>
                <a:ext cx="139700" cy="114300"/>
              </a:xfrm>
              <a:custGeom>
                <a:avLst/>
                <a:gdLst>
                  <a:gd name="T0" fmla="*/ 0 w 388"/>
                  <a:gd name="T1" fmla="*/ 317 h 317"/>
                  <a:gd name="T2" fmla="*/ 0 w 388"/>
                  <a:gd name="T3" fmla="*/ 0 h 317"/>
                  <a:gd name="T4" fmla="*/ 388 w 388"/>
                  <a:gd name="T5" fmla="*/ 0 h 317"/>
                  <a:gd name="T6" fmla="*/ 388 w 388"/>
                  <a:gd name="T7" fmla="*/ 31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8" h="317">
                    <a:moveTo>
                      <a:pt x="0" y="317"/>
                    </a:moveTo>
                    <a:lnTo>
                      <a:pt x="0" y="0"/>
                    </a:lnTo>
                    <a:lnTo>
                      <a:pt x="388" y="0"/>
                    </a:lnTo>
                    <a:lnTo>
                      <a:pt x="388" y="31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8" name="Line 19">
                <a:extLst>
                  <a:ext uri="{FF2B5EF4-FFF2-40B4-BE49-F238E27FC236}">
                    <a16:creationId xmlns:a16="http://schemas.microsoft.com/office/drawing/2014/main" id="{0D918208-033A-4DF9-9AAA-B444A06E71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23225" y="3435350"/>
                <a:ext cx="1397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59" name="Freeform 20">
                <a:extLst>
                  <a:ext uri="{FF2B5EF4-FFF2-40B4-BE49-F238E27FC236}">
                    <a16:creationId xmlns:a16="http://schemas.microsoft.com/office/drawing/2014/main" id="{1F73DE2A-5D4E-4101-9264-37586706F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4825" y="3168650"/>
                <a:ext cx="76200" cy="207963"/>
              </a:xfrm>
              <a:custGeom>
                <a:avLst/>
                <a:gdLst>
                  <a:gd name="T0" fmla="*/ 0 w 214"/>
                  <a:gd name="T1" fmla="*/ 0 h 576"/>
                  <a:gd name="T2" fmla="*/ 0 w 214"/>
                  <a:gd name="T3" fmla="*/ 332 h 576"/>
                  <a:gd name="T4" fmla="*/ 37 w 214"/>
                  <a:gd name="T5" fmla="*/ 370 h 576"/>
                  <a:gd name="T6" fmla="*/ 37 w 214"/>
                  <a:gd name="T7" fmla="*/ 370 h 576"/>
                  <a:gd name="T8" fmla="*/ 72 w 214"/>
                  <a:gd name="T9" fmla="*/ 350 h 576"/>
                  <a:gd name="T10" fmla="*/ 130 w 214"/>
                  <a:gd name="T11" fmla="*/ 241 h 576"/>
                  <a:gd name="T12" fmla="*/ 183 w 214"/>
                  <a:gd name="T13" fmla="*/ 219 h 576"/>
                  <a:gd name="T14" fmla="*/ 205 w 214"/>
                  <a:gd name="T15" fmla="*/ 272 h 576"/>
                  <a:gd name="T16" fmla="*/ 135 w 214"/>
                  <a:gd name="T17" fmla="*/ 492 h 576"/>
                  <a:gd name="T18" fmla="*/ 98 w 214"/>
                  <a:gd name="T19" fmla="*/ 576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4" h="576">
                    <a:moveTo>
                      <a:pt x="0" y="0"/>
                    </a:moveTo>
                    <a:lnTo>
                      <a:pt x="0" y="332"/>
                    </a:lnTo>
                    <a:cubicBezTo>
                      <a:pt x="0" y="353"/>
                      <a:pt x="17" y="370"/>
                      <a:pt x="37" y="370"/>
                    </a:cubicBezTo>
                    <a:lnTo>
                      <a:pt x="37" y="370"/>
                    </a:lnTo>
                    <a:cubicBezTo>
                      <a:pt x="52" y="371"/>
                      <a:pt x="65" y="363"/>
                      <a:pt x="72" y="350"/>
                    </a:cubicBezTo>
                    <a:lnTo>
                      <a:pt x="130" y="241"/>
                    </a:lnTo>
                    <a:cubicBezTo>
                      <a:pt x="138" y="220"/>
                      <a:pt x="162" y="210"/>
                      <a:pt x="183" y="219"/>
                    </a:cubicBezTo>
                    <a:cubicBezTo>
                      <a:pt x="204" y="228"/>
                      <a:pt x="214" y="252"/>
                      <a:pt x="205" y="272"/>
                    </a:cubicBezTo>
                    <a:lnTo>
                      <a:pt x="135" y="492"/>
                    </a:lnTo>
                    <a:cubicBezTo>
                      <a:pt x="135" y="492"/>
                      <a:pt x="127" y="532"/>
                      <a:pt x="98" y="576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0" name="Line 21">
                <a:extLst>
                  <a:ext uri="{FF2B5EF4-FFF2-40B4-BE49-F238E27FC236}">
                    <a16:creationId xmlns:a16="http://schemas.microsoft.com/office/drawing/2014/main" id="{C9998A96-78C7-4809-97A8-EB7AA4345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86725" y="31686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1" name="Line 22">
                <a:extLst>
                  <a:ext uri="{FF2B5EF4-FFF2-40B4-BE49-F238E27FC236}">
                    <a16:creationId xmlns:a16="http://schemas.microsoft.com/office/drawing/2014/main" id="{932904C0-D5A6-41EB-BF48-7897265F1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48625" y="3168650"/>
                <a:ext cx="0" cy="1270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2" name="Freeform 23">
                <a:extLst>
                  <a:ext uri="{FF2B5EF4-FFF2-40B4-BE49-F238E27FC236}">
                    <a16:creationId xmlns:a16="http://schemas.microsoft.com/office/drawing/2014/main" id="{A7CBBDCC-44E9-4C73-8745-8D4687587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3100" y="3359150"/>
                <a:ext cx="187325" cy="14288"/>
              </a:xfrm>
              <a:custGeom>
                <a:avLst/>
                <a:gdLst>
                  <a:gd name="T0" fmla="*/ 519 w 519"/>
                  <a:gd name="T1" fmla="*/ 34 h 37"/>
                  <a:gd name="T2" fmla="*/ 246 w 519"/>
                  <a:gd name="T3" fmla="*/ 34 h 37"/>
                  <a:gd name="T4" fmla="*/ 0 w 519"/>
                  <a:gd name="T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9" h="37">
                    <a:moveTo>
                      <a:pt x="519" y="34"/>
                    </a:moveTo>
                    <a:lnTo>
                      <a:pt x="246" y="34"/>
                    </a:lnTo>
                    <a:cubicBezTo>
                      <a:pt x="163" y="33"/>
                      <a:pt x="75" y="37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3" name="Freeform 24">
                <a:extLst>
                  <a:ext uri="{FF2B5EF4-FFF2-40B4-BE49-F238E27FC236}">
                    <a16:creationId xmlns:a16="http://schemas.microsoft.com/office/drawing/2014/main" id="{9F4891A7-D3D2-4CF1-8ECF-73D170ACC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4825" y="3219450"/>
                <a:ext cx="165100" cy="139700"/>
              </a:xfrm>
              <a:custGeom>
                <a:avLst/>
                <a:gdLst>
                  <a:gd name="T0" fmla="*/ 141 w 459"/>
                  <a:gd name="T1" fmla="*/ 388 h 388"/>
                  <a:gd name="T2" fmla="*/ 459 w 459"/>
                  <a:gd name="T3" fmla="*/ 388 h 388"/>
                  <a:gd name="T4" fmla="*/ 459 w 459"/>
                  <a:gd name="T5" fmla="*/ 0 h 388"/>
                  <a:gd name="T6" fmla="*/ 0 w 459"/>
                  <a:gd name="T7" fmla="*/ 0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9" h="388">
                    <a:moveTo>
                      <a:pt x="141" y="388"/>
                    </a:moveTo>
                    <a:lnTo>
                      <a:pt x="459" y="388"/>
                    </a:lnTo>
                    <a:lnTo>
                      <a:pt x="45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4" name="Line 25">
                <a:extLst>
                  <a:ext uri="{FF2B5EF4-FFF2-40B4-BE49-F238E27FC236}">
                    <a16:creationId xmlns:a16="http://schemas.microsoft.com/office/drawing/2014/main" id="{60A89F43-8C92-4B42-974B-818D25D0B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239125" y="3219450"/>
                <a:ext cx="0" cy="1397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5" name="Freeform 26">
                <a:extLst>
                  <a:ext uri="{FF2B5EF4-FFF2-40B4-BE49-F238E27FC236}">
                    <a16:creationId xmlns:a16="http://schemas.microsoft.com/office/drawing/2014/main" id="{372D89CC-F6C7-46DF-9786-4783DE8A56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863" y="3179763"/>
                <a:ext cx="207963" cy="77788"/>
              </a:xfrm>
              <a:custGeom>
                <a:avLst/>
                <a:gdLst>
                  <a:gd name="T0" fmla="*/ 576 w 576"/>
                  <a:gd name="T1" fmla="*/ 214 h 214"/>
                  <a:gd name="T2" fmla="*/ 243 w 576"/>
                  <a:gd name="T3" fmla="*/ 214 h 214"/>
                  <a:gd name="T4" fmla="*/ 205 w 576"/>
                  <a:gd name="T5" fmla="*/ 177 h 214"/>
                  <a:gd name="T6" fmla="*/ 205 w 576"/>
                  <a:gd name="T7" fmla="*/ 177 h 214"/>
                  <a:gd name="T8" fmla="*/ 225 w 576"/>
                  <a:gd name="T9" fmla="*/ 142 h 214"/>
                  <a:gd name="T10" fmla="*/ 334 w 576"/>
                  <a:gd name="T11" fmla="*/ 84 h 214"/>
                  <a:gd name="T12" fmla="*/ 356 w 576"/>
                  <a:gd name="T13" fmla="*/ 31 h 214"/>
                  <a:gd name="T14" fmla="*/ 303 w 576"/>
                  <a:gd name="T15" fmla="*/ 9 h 214"/>
                  <a:gd name="T16" fmla="*/ 83 w 576"/>
                  <a:gd name="T17" fmla="*/ 79 h 214"/>
                  <a:gd name="T18" fmla="*/ 0 w 576"/>
                  <a:gd name="T19" fmla="*/ 11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214">
                    <a:moveTo>
                      <a:pt x="576" y="214"/>
                    </a:moveTo>
                    <a:lnTo>
                      <a:pt x="243" y="214"/>
                    </a:lnTo>
                    <a:cubicBezTo>
                      <a:pt x="222" y="214"/>
                      <a:pt x="205" y="198"/>
                      <a:pt x="205" y="177"/>
                    </a:cubicBezTo>
                    <a:lnTo>
                      <a:pt x="205" y="177"/>
                    </a:lnTo>
                    <a:cubicBezTo>
                      <a:pt x="205" y="162"/>
                      <a:pt x="212" y="149"/>
                      <a:pt x="225" y="142"/>
                    </a:cubicBezTo>
                    <a:lnTo>
                      <a:pt x="334" y="84"/>
                    </a:lnTo>
                    <a:cubicBezTo>
                      <a:pt x="355" y="76"/>
                      <a:pt x="365" y="52"/>
                      <a:pt x="356" y="31"/>
                    </a:cubicBezTo>
                    <a:cubicBezTo>
                      <a:pt x="348" y="10"/>
                      <a:pt x="324" y="0"/>
                      <a:pt x="303" y="9"/>
                    </a:cubicBezTo>
                    <a:lnTo>
                      <a:pt x="83" y="79"/>
                    </a:lnTo>
                    <a:cubicBezTo>
                      <a:pt x="83" y="79"/>
                      <a:pt x="43" y="87"/>
                      <a:pt x="0" y="117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6" name="Line 27">
                <a:extLst>
                  <a:ext uri="{FF2B5EF4-FFF2-40B4-BE49-F238E27FC236}">
                    <a16:creationId xmlns:a16="http://schemas.microsoft.com/office/drawing/2014/main" id="{88DBDFD6-8B2E-42DC-99C5-E6EF2830E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78825" y="32956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7" name="Line 28">
                <a:extLst>
                  <a:ext uri="{FF2B5EF4-FFF2-40B4-BE49-F238E27FC236}">
                    <a16:creationId xmlns:a16="http://schemas.microsoft.com/office/drawing/2014/main" id="{A28833FB-570F-48C8-8DFD-A83408642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8378825" y="3333750"/>
                <a:ext cx="127000" cy="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76" name="Группа 275">
              <a:extLst>
                <a:ext uri="{FF2B5EF4-FFF2-40B4-BE49-F238E27FC236}">
                  <a16:creationId xmlns:a16="http://schemas.microsoft.com/office/drawing/2014/main" id="{C0378B97-C17A-44D3-8AC4-E309B65B7FB7}"/>
                </a:ext>
              </a:extLst>
            </p:cNvPr>
            <p:cNvGrpSpPr/>
            <p:nvPr/>
          </p:nvGrpSpPr>
          <p:grpSpPr>
            <a:xfrm>
              <a:off x="4858865" y="4698457"/>
              <a:ext cx="374658" cy="394377"/>
              <a:chOff x="4551363" y="3181350"/>
              <a:chExt cx="482600" cy="508000"/>
            </a:xfrm>
          </p:grpSpPr>
          <p:sp>
            <p:nvSpPr>
              <p:cNvPr id="269" name="Freeform 248">
                <a:extLst>
                  <a:ext uri="{FF2B5EF4-FFF2-40B4-BE49-F238E27FC236}">
                    <a16:creationId xmlns:a16="http://schemas.microsoft.com/office/drawing/2014/main" id="{E0BBCE4B-9276-48C1-B549-1CD5A7111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3468688"/>
                <a:ext cx="217488" cy="171450"/>
              </a:xfrm>
              <a:custGeom>
                <a:avLst/>
                <a:gdLst>
                  <a:gd name="T0" fmla="*/ 0 w 603"/>
                  <a:gd name="T1" fmla="*/ 5 h 474"/>
                  <a:gd name="T2" fmla="*/ 392 w 603"/>
                  <a:gd name="T3" fmla="*/ 244 h 474"/>
                  <a:gd name="T4" fmla="*/ 408 w 603"/>
                  <a:gd name="T5" fmla="*/ 274 h 474"/>
                  <a:gd name="T6" fmla="*/ 563 w 603"/>
                  <a:gd name="T7" fmla="*/ 353 h 474"/>
                  <a:gd name="T8" fmla="*/ 588 w 603"/>
                  <a:gd name="T9" fmla="*/ 433 h 474"/>
                  <a:gd name="T10" fmla="*/ 588 w 603"/>
                  <a:gd name="T11" fmla="*/ 433 h 474"/>
                  <a:gd name="T12" fmla="*/ 509 w 603"/>
                  <a:gd name="T13" fmla="*/ 459 h 474"/>
                  <a:gd name="T14" fmla="*/ 246 w 603"/>
                  <a:gd name="T15" fmla="*/ 325 h 4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3" h="474">
                    <a:moveTo>
                      <a:pt x="0" y="5"/>
                    </a:moveTo>
                    <a:cubicBezTo>
                      <a:pt x="167" y="0"/>
                      <a:pt x="312" y="99"/>
                      <a:pt x="392" y="244"/>
                    </a:cubicBezTo>
                    <a:lnTo>
                      <a:pt x="408" y="274"/>
                    </a:lnTo>
                    <a:lnTo>
                      <a:pt x="563" y="353"/>
                    </a:lnTo>
                    <a:cubicBezTo>
                      <a:pt x="592" y="368"/>
                      <a:pt x="603" y="403"/>
                      <a:pt x="588" y="433"/>
                    </a:cubicBezTo>
                    <a:lnTo>
                      <a:pt x="588" y="433"/>
                    </a:lnTo>
                    <a:cubicBezTo>
                      <a:pt x="574" y="462"/>
                      <a:pt x="538" y="474"/>
                      <a:pt x="509" y="459"/>
                    </a:cubicBezTo>
                    <a:lnTo>
                      <a:pt x="246" y="325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0" name="Freeform 249">
                <a:extLst>
                  <a:ext uri="{FF2B5EF4-FFF2-40B4-BE49-F238E27FC236}">
                    <a16:creationId xmlns:a16="http://schemas.microsoft.com/office/drawing/2014/main" id="{E62ACE2C-A096-4808-AE84-73F04FC47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513" y="3609975"/>
                <a:ext cx="314325" cy="79375"/>
              </a:xfrm>
              <a:custGeom>
                <a:avLst/>
                <a:gdLst>
                  <a:gd name="T0" fmla="*/ 575 w 869"/>
                  <a:gd name="T1" fmla="*/ 64 h 221"/>
                  <a:gd name="T2" fmla="*/ 832 w 869"/>
                  <a:gd name="T3" fmla="*/ 127 h 221"/>
                  <a:gd name="T4" fmla="*/ 868 w 869"/>
                  <a:gd name="T5" fmla="*/ 176 h 221"/>
                  <a:gd name="T6" fmla="*/ 868 w 869"/>
                  <a:gd name="T7" fmla="*/ 176 h 221"/>
                  <a:gd name="T8" fmla="*/ 821 w 869"/>
                  <a:gd name="T9" fmla="*/ 221 h 221"/>
                  <a:gd name="T10" fmla="*/ 391 w 869"/>
                  <a:gd name="T11" fmla="*/ 186 h 221"/>
                  <a:gd name="T12" fmla="*/ 131 w 869"/>
                  <a:gd name="T13" fmla="*/ 92 h 221"/>
                  <a:gd name="T14" fmla="*/ 0 w 869"/>
                  <a:gd name="T1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9" h="221">
                    <a:moveTo>
                      <a:pt x="575" y="64"/>
                    </a:moveTo>
                    <a:lnTo>
                      <a:pt x="832" y="127"/>
                    </a:lnTo>
                    <a:cubicBezTo>
                      <a:pt x="854" y="132"/>
                      <a:pt x="869" y="153"/>
                      <a:pt x="868" y="176"/>
                    </a:cubicBezTo>
                    <a:lnTo>
                      <a:pt x="868" y="176"/>
                    </a:lnTo>
                    <a:cubicBezTo>
                      <a:pt x="866" y="201"/>
                      <a:pt x="846" y="221"/>
                      <a:pt x="821" y="221"/>
                    </a:cubicBezTo>
                    <a:lnTo>
                      <a:pt x="391" y="186"/>
                    </a:lnTo>
                    <a:cubicBezTo>
                      <a:pt x="298" y="179"/>
                      <a:pt x="208" y="146"/>
                      <a:pt x="131" y="92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06EC39D3-0717-403B-97ED-48A86299E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363" y="3454400"/>
                <a:ext cx="50800" cy="165100"/>
              </a:xfrm>
              <a:custGeom>
                <a:avLst/>
                <a:gdLst>
                  <a:gd name="T0" fmla="*/ 141 w 141"/>
                  <a:gd name="T1" fmla="*/ 459 h 459"/>
                  <a:gd name="T2" fmla="*/ 0 w 141"/>
                  <a:gd name="T3" fmla="*/ 458 h 459"/>
                  <a:gd name="T4" fmla="*/ 0 w 141"/>
                  <a:gd name="T5" fmla="*/ 0 h 459"/>
                  <a:gd name="T6" fmla="*/ 141 w 141"/>
                  <a:gd name="T7" fmla="*/ 1 h 459"/>
                  <a:gd name="T8" fmla="*/ 141 w 141"/>
                  <a:gd name="T9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9">
                    <a:moveTo>
                      <a:pt x="141" y="459"/>
                    </a:moveTo>
                    <a:lnTo>
                      <a:pt x="0" y="458"/>
                    </a:lnTo>
                    <a:lnTo>
                      <a:pt x="0" y="0"/>
                    </a:lnTo>
                    <a:lnTo>
                      <a:pt x="141" y="1"/>
                    </a:lnTo>
                    <a:lnTo>
                      <a:pt x="141" y="459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10A0C353-3C4C-48F5-906E-8FE398590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0913" y="3232150"/>
                <a:ext cx="215900" cy="169863"/>
              </a:xfrm>
              <a:custGeom>
                <a:avLst/>
                <a:gdLst>
                  <a:gd name="T0" fmla="*/ 599 w 599"/>
                  <a:gd name="T1" fmla="*/ 468 h 473"/>
                  <a:gd name="T2" fmla="*/ 210 w 599"/>
                  <a:gd name="T3" fmla="*/ 229 h 473"/>
                  <a:gd name="T4" fmla="*/ 194 w 599"/>
                  <a:gd name="T5" fmla="*/ 199 h 473"/>
                  <a:gd name="T6" fmla="*/ 40 w 599"/>
                  <a:gd name="T7" fmla="*/ 120 h 473"/>
                  <a:gd name="T8" fmla="*/ 14 w 599"/>
                  <a:gd name="T9" fmla="*/ 41 h 473"/>
                  <a:gd name="T10" fmla="*/ 14 w 599"/>
                  <a:gd name="T11" fmla="*/ 41 h 473"/>
                  <a:gd name="T12" fmla="*/ 93 w 599"/>
                  <a:gd name="T13" fmla="*/ 14 h 473"/>
                  <a:gd name="T14" fmla="*/ 355 w 599"/>
                  <a:gd name="T15" fmla="*/ 148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9" h="473">
                    <a:moveTo>
                      <a:pt x="599" y="468"/>
                    </a:moveTo>
                    <a:cubicBezTo>
                      <a:pt x="434" y="473"/>
                      <a:pt x="289" y="374"/>
                      <a:pt x="210" y="229"/>
                    </a:cubicBezTo>
                    <a:lnTo>
                      <a:pt x="194" y="199"/>
                    </a:lnTo>
                    <a:lnTo>
                      <a:pt x="40" y="120"/>
                    </a:lnTo>
                    <a:cubicBezTo>
                      <a:pt x="11" y="105"/>
                      <a:pt x="0" y="70"/>
                      <a:pt x="14" y="41"/>
                    </a:cubicBezTo>
                    <a:lnTo>
                      <a:pt x="14" y="41"/>
                    </a:lnTo>
                    <a:cubicBezTo>
                      <a:pt x="29" y="11"/>
                      <a:pt x="64" y="0"/>
                      <a:pt x="93" y="14"/>
                    </a:cubicBezTo>
                    <a:lnTo>
                      <a:pt x="355" y="148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3" name="Freeform 252">
                <a:extLst>
                  <a:ext uri="{FF2B5EF4-FFF2-40B4-BE49-F238E27FC236}">
                    <a16:creationId xmlns:a16="http://schemas.microsoft.com/office/drawing/2014/main" id="{2447A62F-46CA-4AEB-90B9-648C49B11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65663" y="3181350"/>
                <a:ext cx="311150" cy="79375"/>
              </a:xfrm>
              <a:custGeom>
                <a:avLst/>
                <a:gdLst>
                  <a:gd name="T0" fmla="*/ 293 w 864"/>
                  <a:gd name="T1" fmla="*/ 156 h 221"/>
                  <a:gd name="T2" fmla="*/ 37 w 864"/>
                  <a:gd name="T3" fmla="*/ 93 h 221"/>
                  <a:gd name="T4" fmla="*/ 2 w 864"/>
                  <a:gd name="T5" fmla="*/ 44 h 221"/>
                  <a:gd name="T6" fmla="*/ 2 w 864"/>
                  <a:gd name="T7" fmla="*/ 44 h 221"/>
                  <a:gd name="T8" fmla="*/ 48 w 864"/>
                  <a:gd name="T9" fmla="*/ 0 h 221"/>
                  <a:gd name="T10" fmla="*/ 476 w 864"/>
                  <a:gd name="T11" fmla="*/ 34 h 221"/>
                  <a:gd name="T12" fmla="*/ 734 w 864"/>
                  <a:gd name="T13" fmla="*/ 128 h 221"/>
                  <a:gd name="T14" fmla="*/ 864 w 864"/>
                  <a:gd name="T15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4" h="221">
                    <a:moveTo>
                      <a:pt x="293" y="156"/>
                    </a:moveTo>
                    <a:lnTo>
                      <a:pt x="37" y="93"/>
                    </a:lnTo>
                    <a:cubicBezTo>
                      <a:pt x="15" y="88"/>
                      <a:pt x="0" y="67"/>
                      <a:pt x="2" y="44"/>
                    </a:cubicBezTo>
                    <a:lnTo>
                      <a:pt x="2" y="44"/>
                    </a:lnTo>
                    <a:cubicBezTo>
                      <a:pt x="3" y="19"/>
                      <a:pt x="23" y="0"/>
                      <a:pt x="48" y="0"/>
                    </a:cubicBezTo>
                    <a:lnTo>
                      <a:pt x="476" y="34"/>
                    </a:lnTo>
                    <a:cubicBezTo>
                      <a:pt x="568" y="42"/>
                      <a:pt x="658" y="74"/>
                      <a:pt x="734" y="128"/>
                    </a:cubicBezTo>
                    <a:lnTo>
                      <a:pt x="864" y="22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4" name="Freeform 253">
                <a:extLst>
                  <a:ext uri="{FF2B5EF4-FFF2-40B4-BE49-F238E27FC236}">
                    <a16:creationId xmlns:a16="http://schemas.microsoft.com/office/drawing/2014/main" id="{17E81673-1307-4D5C-8EA7-9938D134E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163" y="3251200"/>
                <a:ext cx="50800" cy="165100"/>
              </a:xfrm>
              <a:custGeom>
                <a:avLst/>
                <a:gdLst>
                  <a:gd name="T0" fmla="*/ 0 w 141"/>
                  <a:gd name="T1" fmla="*/ 0 h 458"/>
                  <a:gd name="T2" fmla="*/ 141 w 141"/>
                  <a:gd name="T3" fmla="*/ 0 h 458"/>
                  <a:gd name="T4" fmla="*/ 141 w 141"/>
                  <a:gd name="T5" fmla="*/ 458 h 458"/>
                  <a:gd name="T6" fmla="*/ 0 w 141"/>
                  <a:gd name="T7" fmla="*/ 457 h 458"/>
                  <a:gd name="T8" fmla="*/ 0 w 141"/>
                  <a:gd name="T9" fmla="*/ 0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1" h="458">
                    <a:moveTo>
                      <a:pt x="0" y="0"/>
                    </a:moveTo>
                    <a:lnTo>
                      <a:pt x="141" y="0"/>
                    </a:lnTo>
                    <a:lnTo>
                      <a:pt x="141" y="458"/>
                    </a:lnTo>
                    <a:lnTo>
                      <a:pt x="0" y="45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5" name="Freeform 254">
                <a:extLst>
                  <a:ext uri="{FF2B5EF4-FFF2-40B4-BE49-F238E27FC236}">
                    <a16:creationId xmlns:a16="http://schemas.microsoft.com/office/drawing/2014/main" id="{6F1D87CE-9041-4A3F-9E4B-345981677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6463" y="3386138"/>
                <a:ext cx="161925" cy="128588"/>
              </a:xfrm>
              <a:custGeom>
                <a:avLst/>
                <a:gdLst>
                  <a:gd name="T0" fmla="*/ 440 w 449"/>
                  <a:gd name="T1" fmla="*/ 91 h 355"/>
                  <a:gd name="T2" fmla="*/ 332 w 449"/>
                  <a:gd name="T3" fmla="*/ 1 h 355"/>
                  <a:gd name="T4" fmla="*/ 225 w 449"/>
                  <a:gd name="T5" fmla="*/ 110 h 355"/>
                  <a:gd name="T6" fmla="*/ 118 w 449"/>
                  <a:gd name="T7" fmla="*/ 1 h 355"/>
                  <a:gd name="T8" fmla="*/ 9 w 449"/>
                  <a:gd name="T9" fmla="*/ 90 h 355"/>
                  <a:gd name="T10" fmla="*/ 62 w 449"/>
                  <a:gd name="T11" fmla="*/ 204 h 355"/>
                  <a:gd name="T12" fmla="*/ 225 w 449"/>
                  <a:gd name="T13" fmla="*/ 355 h 355"/>
                  <a:gd name="T14" fmla="*/ 388 w 449"/>
                  <a:gd name="T15" fmla="*/ 204 h 355"/>
                  <a:gd name="T16" fmla="*/ 440 w 449"/>
                  <a:gd name="T17" fmla="*/ 91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9" h="355">
                    <a:moveTo>
                      <a:pt x="440" y="91"/>
                    </a:moveTo>
                    <a:cubicBezTo>
                      <a:pt x="431" y="39"/>
                      <a:pt x="385" y="1"/>
                      <a:pt x="332" y="1"/>
                    </a:cubicBezTo>
                    <a:cubicBezTo>
                      <a:pt x="273" y="2"/>
                      <a:pt x="225" y="50"/>
                      <a:pt x="225" y="110"/>
                    </a:cubicBezTo>
                    <a:cubicBezTo>
                      <a:pt x="225" y="51"/>
                      <a:pt x="177" y="2"/>
                      <a:pt x="118" y="1"/>
                    </a:cubicBezTo>
                    <a:cubicBezTo>
                      <a:pt x="66" y="0"/>
                      <a:pt x="19" y="39"/>
                      <a:pt x="9" y="90"/>
                    </a:cubicBezTo>
                    <a:cubicBezTo>
                      <a:pt x="0" y="138"/>
                      <a:pt x="29" y="171"/>
                      <a:pt x="62" y="204"/>
                    </a:cubicBezTo>
                    <a:cubicBezTo>
                      <a:pt x="97" y="239"/>
                      <a:pt x="225" y="355"/>
                      <a:pt x="225" y="355"/>
                    </a:cubicBezTo>
                    <a:cubicBezTo>
                      <a:pt x="225" y="355"/>
                      <a:pt x="343" y="247"/>
                      <a:pt x="388" y="204"/>
                    </a:cubicBezTo>
                    <a:cubicBezTo>
                      <a:pt x="418" y="174"/>
                      <a:pt x="449" y="138"/>
                      <a:pt x="440" y="91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92" name="Группа 291">
              <a:extLst>
                <a:ext uri="{FF2B5EF4-FFF2-40B4-BE49-F238E27FC236}">
                  <a16:creationId xmlns:a16="http://schemas.microsoft.com/office/drawing/2014/main" id="{A61226FB-845B-4C46-BB8B-F2B9A7B7178D}"/>
                </a:ext>
              </a:extLst>
            </p:cNvPr>
            <p:cNvGrpSpPr/>
            <p:nvPr/>
          </p:nvGrpSpPr>
          <p:grpSpPr>
            <a:xfrm>
              <a:off x="6163591" y="4723858"/>
              <a:ext cx="415329" cy="354940"/>
              <a:chOff x="6254750" y="4937125"/>
              <a:chExt cx="534988" cy="457201"/>
            </a:xfrm>
          </p:grpSpPr>
          <p:sp>
            <p:nvSpPr>
              <p:cNvPr id="277" name="Freeform 202">
                <a:extLst>
                  <a:ext uri="{FF2B5EF4-FFF2-40B4-BE49-F238E27FC236}">
                    <a16:creationId xmlns:a16="http://schemas.microsoft.com/office/drawing/2014/main" id="{FB13FB82-01F5-41A6-BB66-123AF0C350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59550" y="5208588"/>
                <a:ext cx="103188" cy="96838"/>
              </a:xfrm>
              <a:custGeom>
                <a:avLst/>
                <a:gdLst>
                  <a:gd name="T0" fmla="*/ 0 w 282"/>
                  <a:gd name="T1" fmla="*/ 0 h 267"/>
                  <a:gd name="T2" fmla="*/ 0 w 282"/>
                  <a:gd name="T3" fmla="*/ 57 h 267"/>
                  <a:gd name="T4" fmla="*/ 34 w 282"/>
                  <a:gd name="T5" fmla="*/ 91 h 267"/>
                  <a:gd name="T6" fmla="*/ 110 w 282"/>
                  <a:gd name="T7" fmla="*/ 91 h 267"/>
                  <a:gd name="T8" fmla="*/ 176 w 282"/>
                  <a:gd name="T9" fmla="*/ 157 h 267"/>
                  <a:gd name="T10" fmla="*/ 176 w 282"/>
                  <a:gd name="T11" fmla="*/ 267 h 267"/>
                  <a:gd name="T12" fmla="*/ 282 w 282"/>
                  <a:gd name="T13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67">
                    <a:moveTo>
                      <a:pt x="0" y="0"/>
                    </a:moveTo>
                    <a:lnTo>
                      <a:pt x="0" y="57"/>
                    </a:lnTo>
                    <a:cubicBezTo>
                      <a:pt x="0" y="75"/>
                      <a:pt x="15" y="91"/>
                      <a:pt x="34" y="91"/>
                    </a:cubicBezTo>
                    <a:lnTo>
                      <a:pt x="110" y="91"/>
                    </a:lnTo>
                    <a:cubicBezTo>
                      <a:pt x="146" y="91"/>
                      <a:pt x="176" y="120"/>
                      <a:pt x="176" y="157"/>
                    </a:cubicBezTo>
                    <a:lnTo>
                      <a:pt x="176" y="267"/>
                    </a:lnTo>
                    <a:lnTo>
                      <a:pt x="282" y="267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8" name="Line 203">
                <a:extLst>
                  <a:ext uri="{FF2B5EF4-FFF2-40B4-BE49-F238E27FC236}">
                    <a16:creationId xmlns:a16="http://schemas.microsoft.com/office/drawing/2014/main" id="{FBA94D33-C4DB-496A-8BCE-22DCE7B341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0650" y="5292725"/>
                <a:ext cx="0" cy="1016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9" name="Freeform 204">
                <a:extLst>
                  <a:ext uri="{FF2B5EF4-FFF2-40B4-BE49-F238E27FC236}">
                    <a16:creationId xmlns:a16="http://schemas.microsoft.com/office/drawing/2014/main" id="{75C44F8E-9017-49C8-A8CE-F28112CF3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9850" y="5211763"/>
                <a:ext cx="63500" cy="182563"/>
              </a:xfrm>
              <a:custGeom>
                <a:avLst/>
                <a:gdLst>
                  <a:gd name="T0" fmla="*/ 0 w 176"/>
                  <a:gd name="T1" fmla="*/ 509 h 509"/>
                  <a:gd name="T2" fmla="*/ 0 w 176"/>
                  <a:gd name="T3" fmla="*/ 152 h 509"/>
                  <a:gd name="T4" fmla="*/ 66 w 176"/>
                  <a:gd name="T5" fmla="*/ 86 h 509"/>
                  <a:gd name="T6" fmla="*/ 142 w 176"/>
                  <a:gd name="T7" fmla="*/ 86 h 509"/>
                  <a:gd name="T8" fmla="*/ 176 w 176"/>
                  <a:gd name="T9" fmla="*/ 52 h 509"/>
                  <a:gd name="T10" fmla="*/ 176 w 176"/>
                  <a:gd name="T11" fmla="*/ 0 h 5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509">
                    <a:moveTo>
                      <a:pt x="0" y="509"/>
                    </a:moveTo>
                    <a:lnTo>
                      <a:pt x="0" y="152"/>
                    </a:lnTo>
                    <a:cubicBezTo>
                      <a:pt x="0" y="115"/>
                      <a:pt x="30" y="86"/>
                      <a:pt x="66" y="86"/>
                    </a:cubicBezTo>
                    <a:lnTo>
                      <a:pt x="142" y="86"/>
                    </a:lnTo>
                    <a:cubicBezTo>
                      <a:pt x="161" y="86"/>
                      <a:pt x="176" y="70"/>
                      <a:pt x="176" y="52"/>
                    </a:cubicBezTo>
                    <a:lnTo>
                      <a:pt x="176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0" name="Line 206">
                <a:extLst>
                  <a:ext uri="{FF2B5EF4-FFF2-40B4-BE49-F238E27FC236}">
                    <a16:creationId xmlns:a16="http://schemas.microsoft.com/office/drawing/2014/main" id="{02715D26-E104-4267-8D03-CF639C47E1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5550" y="5330825"/>
                <a:ext cx="0" cy="635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1" name="Freeform 207">
                <a:extLst>
                  <a:ext uri="{FF2B5EF4-FFF2-40B4-BE49-F238E27FC236}">
                    <a16:creationId xmlns:a16="http://schemas.microsoft.com/office/drawing/2014/main" id="{00B08D26-034A-4654-8F73-60B55AFC1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5051425"/>
                <a:ext cx="127000" cy="165100"/>
              </a:xfrm>
              <a:custGeom>
                <a:avLst/>
                <a:gdLst>
                  <a:gd name="T0" fmla="*/ 352 w 352"/>
                  <a:gd name="T1" fmla="*/ 113 h 459"/>
                  <a:gd name="T2" fmla="*/ 352 w 352"/>
                  <a:gd name="T3" fmla="*/ 289 h 459"/>
                  <a:gd name="T4" fmla="*/ 183 w 352"/>
                  <a:gd name="T5" fmla="*/ 459 h 459"/>
                  <a:gd name="T6" fmla="*/ 169 w 352"/>
                  <a:gd name="T7" fmla="*/ 459 h 459"/>
                  <a:gd name="T8" fmla="*/ 0 w 352"/>
                  <a:gd name="T9" fmla="*/ 289 h 459"/>
                  <a:gd name="T10" fmla="*/ 0 w 352"/>
                  <a:gd name="T11" fmla="*/ 113 h 459"/>
                  <a:gd name="T12" fmla="*/ 112 w 352"/>
                  <a:gd name="T13" fmla="*/ 0 h 459"/>
                  <a:gd name="T14" fmla="*/ 240 w 352"/>
                  <a:gd name="T15" fmla="*/ 0 h 459"/>
                  <a:gd name="T16" fmla="*/ 352 w 352"/>
                  <a:gd name="T17" fmla="*/ 113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2" h="459">
                    <a:moveTo>
                      <a:pt x="352" y="113"/>
                    </a:moveTo>
                    <a:lnTo>
                      <a:pt x="352" y="289"/>
                    </a:lnTo>
                    <a:cubicBezTo>
                      <a:pt x="352" y="383"/>
                      <a:pt x="276" y="459"/>
                      <a:pt x="183" y="459"/>
                    </a:cubicBezTo>
                    <a:lnTo>
                      <a:pt x="169" y="459"/>
                    </a:lnTo>
                    <a:cubicBezTo>
                      <a:pt x="76" y="459"/>
                      <a:pt x="0" y="383"/>
                      <a:pt x="0" y="289"/>
                    </a:cubicBezTo>
                    <a:lnTo>
                      <a:pt x="0" y="113"/>
                    </a:lnTo>
                    <a:cubicBezTo>
                      <a:pt x="0" y="51"/>
                      <a:pt x="50" y="0"/>
                      <a:pt x="112" y="0"/>
                    </a:cubicBezTo>
                    <a:lnTo>
                      <a:pt x="240" y="0"/>
                    </a:lnTo>
                    <a:cubicBezTo>
                      <a:pt x="302" y="0"/>
                      <a:pt x="352" y="51"/>
                      <a:pt x="352" y="113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2" name="Freeform 208">
                <a:extLst>
                  <a:ext uri="{FF2B5EF4-FFF2-40B4-BE49-F238E27FC236}">
                    <a16:creationId xmlns:a16="http://schemas.microsoft.com/office/drawing/2014/main" id="{482E55A9-21E4-4C96-9C27-1A414ED41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7950" y="5102225"/>
                <a:ext cx="127000" cy="25400"/>
              </a:xfrm>
              <a:custGeom>
                <a:avLst/>
                <a:gdLst>
                  <a:gd name="T0" fmla="*/ 352 w 352"/>
                  <a:gd name="T1" fmla="*/ 0 h 71"/>
                  <a:gd name="T2" fmla="*/ 105 w 352"/>
                  <a:gd name="T3" fmla="*/ 0 h 71"/>
                  <a:gd name="T4" fmla="*/ 105 w 352"/>
                  <a:gd name="T5" fmla="*/ 71 h 71"/>
                  <a:gd name="T6" fmla="*/ 0 w 352"/>
                  <a:gd name="T7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2" h="71">
                    <a:moveTo>
                      <a:pt x="352" y="0"/>
                    </a:moveTo>
                    <a:lnTo>
                      <a:pt x="105" y="0"/>
                    </a:lnTo>
                    <a:lnTo>
                      <a:pt x="105" y="71"/>
                    </a:lnTo>
                    <a:lnTo>
                      <a:pt x="0" y="71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3" name="Freeform 209">
                <a:extLst>
                  <a:ext uri="{FF2B5EF4-FFF2-40B4-BE49-F238E27FC236}">
                    <a16:creationId xmlns:a16="http://schemas.microsoft.com/office/drawing/2014/main" id="{F03D67FF-F0F8-4106-8361-60B54679D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3350" y="5241925"/>
                <a:ext cx="77788" cy="20638"/>
              </a:xfrm>
              <a:custGeom>
                <a:avLst/>
                <a:gdLst>
                  <a:gd name="T0" fmla="*/ 215 w 215"/>
                  <a:gd name="T1" fmla="*/ 0 h 56"/>
                  <a:gd name="T2" fmla="*/ 104 w 215"/>
                  <a:gd name="T3" fmla="*/ 56 h 56"/>
                  <a:gd name="T4" fmla="*/ 104 w 215"/>
                  <a:gd name="T5" fmla="*/ 56 h 56"/>
                  <a:gd name="T6" fmla="*/ 0 w 215"/>
                  <a:gd name="T7" fmla="*/ 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5" h="56">
                    <a:moveTo>
                      <a:pt x="215" y="0"/>
                    </a:moveTo>
                    <a:cubicBezTo>
                      <a:pt x="188" y="34"/>
                      <a:pt x="148" y="56"/>
                      <a:pt x="104" y="56"/>
                    </a:cubicBezTo>
                    <a:lnTo>
                      <a:pt x="104" y="56"/>
                    </a:lnTo>
                    <a:cubicBezTo>
                      <a:pt x="64" y="56"/>
                      <a:pt x="27" y="38"/>
                      <a:pt x="0" y="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4" name="Freeform 210">
                <a:extLst>
                  <a:ext uri="{FF2B5EF4-FFF2-40B4-BE49-F238E27FC236}">
                    <a16:creationId xmlns:a16="http://schemas.microsoft.com/office/drawing/2014/main" id="{BEF0F033-EE0B-479A-A63E-074EEF9737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4950" y="5292725"/>
                <a:ext cx="77788" cy="50800"/>
              </a:xfrm>
              <a:custGeom>
                <a:avLst/>
                <a:gdLst>
                  <a:gd name="T0" fmla="*/ 212 w 212"/>
                  <a:gd name="T1" fmla="*/ 141 h 141"/>
                  <a:gd name="T2" fmla="*/ 0 w 212"/>
                  <a:gd name="T3" fmla="*/ 141 h 141"/>
                  <a:gd name="T4" fmla="*/ 0 w 212"/>
                  <a:gd name="T5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2" h="141">
                    <a:moveTo>
                      <a:pt x="212" y="141"/>
                    </a:moveTo>
                    <a:lnTo>
                      <a:pt x="0" y="14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5" name="Line 211">
                <a:extLst>
                  <a:ext uri="{FF2B5EF4-FFF2-40B4-BE49-F238E27FC236}">
                    <a16:creationId xmlns:a16="http://schemas.microsoft.com/office/drawing/2014/main" id="{2AEDFFEF-E3B0-4041-8DE8-68A6A79CF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62738" y="4937125"/>
                <a:ext cx="0" cy="457200"/>
              </a:xfrm>
              <a:prstGeom prst="line">
                <a:avLst/>
              </a:pr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6" name="Freeform 212">
                <a:extLst>
                  <a:ext uri="{FF2B5EF4-FFF2-40B4-BE49-F238E27FC236}">
                    <a16:creationId xmlns:a16="http://schemas.microsoft.com/office/drawing/2014/main" id="{32FF1DDC-A636-4E1D-8FF5-98B657192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2738" y="4962525"/>
                <a:ext cx="127000" cy="101600"/>
              </a:xfrm>
              <a:custGeom>
                <a:avLst/>
                <a:gdLst>
                  <a:gd name="T0" fmla="*/ 353 w 353"/>
                  <a:gd name="T1" fmla="*/ 283 h 283"/>
                  <a:gd name="T2" fmla="*/ 0 w 353"/>
                  <a:gd name="T3" fmla="*/ 283 h 283"/>
                  <a:gd name="T4" fmla="*/ 0 w 353"/>
                  <a:gd name="T5" fmla="*/ 0 h 283"/>
                  <a:gd name="T6" fmla="*/ 353 w 353"/>
                  <a:gd name="T7" fmla="*/ 0 h 283"/>
                  <a:gd name="T8" fmla="*/ 246 w 353"/>
                  <a:gd name="T9" fmla="*/ 145 h 283"/>
                  <a:gd name="T10" fmla="*/ 353 w 353"/>
                  <a:gd name="T11" fmla="*/ 283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3" h="283">
                    <a:moveTo>
                      <a:pt x="353" y="283"/>
                    </a:moveTo>
                    <a:lnTo>
                      <a:pt x="0" y="283"/>
                    </a:lnTo>
                    <a:lnTo>
                      <a:pt x="0" y="0"/>
                    </a:lnTo>
                    <a:lnTo>
                      <a:pt x="353" y="0"/>
                    </a:lnTo>
                    <a:lnTo>
                      <a:pt x="246" y="145"/>
                    </a:lnTo>
                    <a:lnTo>
                      <a:pt x="353" y="283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7" name="Freeform 213">
                <a:extLst>
                  <a:ext uri="{FF2B5EF4-FFF2-40B4-BE49-F238E27FC236}">
                    <a16:creationId xmlns:a16="http://schemas.microsoft.com/office/drawing/2014/main" id="{5EEC8A5A-95EB-445C-8EAD-63C3B3C6F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4750" y="5241925"/>
                <a:ext cx="63500" cy="152400"/>
              </a:xfrm>
              <a:custGeom>
                <a:avLst/>
                <a:gdLst>
                  <a:gd name="T0" fmla="*/ 177 w 177"/>
                  <a:gd name="T1" fmla="*/ 0 h 423"/>
                  <a:gd name="T2" fmla="*/ 177 w 177"/>
                  <a:gd name="T3" fmla="*/ 36 h 423"/>
                  <a:gd name="T4" fmla="*/ 143 w 177"/>
                  <a:gd name="T5" fmla="*/ 70 h 423"/>
                  <a:gd name="T6" fmla="*/ 67 w 177"/>
                  <a:gd name="T7" fmla="*/ 70 h 423"/>
                  <a:gd name="T8" fmla="*/ 0 w 177"/>
                  <a:gd name="T9" fmla="*/ 137 h 423"/>
                  <a:gd name="T10" fmla="*/ 0 w 177"/>
                  <a:gd name="T11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" h="423">
                    <a:moveTo>
                      <a:pt x="177" y="0"/>
                    </a:moveTo>
                    <a:lnTo>
                      <a:pt x="177" y="36"/>
                    </a:lnTo>
                    <a:cubicBezTo>
                      <a:pt x="177" y="55"/>
                      <a:pt x="161" y="70"/>
                      <a:pt x="143" y="70"/>
                    </a:cubicBezTo>
                    <a:lnTo>
                      <a:pt x="67" y="70"/>
                    </a:lnTo>
                    <a:cubicBezTo>
                      <a:pt x="30" y="70"/>
                      <a:pt x="0" y="100"/>
                      <a:pt x="0" y="137"/>
                    </a:cubicBezTo>
                    <a:lnTo>
                      <a:pt x="0" y="423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8" name="Freeform 214">
                <a:extLst>
                  <a:ext uri="{FF2B5EF4-FFF2-40B4-BE49-F238E27FC236}">
                    <a16:creationId xmlns:a16="http://schemas.microsoft.com/office/drawing/2014/main" id="{B0AB414E-7643-40E6-B40A-9F1E3609D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81750" y="5241925"/>
                <a:ext cx="38100" cy="25400"/>
              </a:xfrm>
              <a:custGeom>
                <a:avLst/>
                <a:gdLst>
                  <a:gd name="T0" fmla="*/ 106 w 106"/>
                  <a:gd name="T1" fmla="*/ 70 h 70"/>
                  <a:gd name="T2" fmla="*/ 34 w 106"/>
                  <a:gd name="T3" fmla="*/ 70 h 70"/>
                  <a:gd name="T4" fmla="*/ 0 w 106"/>
                  <a:gd name="T5" fmla="*/ 36 h 70"/>
                  <a:gd name="T6" fmla="*/ 0 w 106"/>
                  <a:gd name="T7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70">
                    <a:moveTo>
                      <a:pt x="106" y="70"/>
                    </a:moveTo>
                    <a:lnTo>
                      <a:pt x="34" y="70"/>
                    </a:lnTo>
                    <a:cubicBezTo>
                      <a:pt x="15" y="70"/>
                      <a:pt x="0" y="55"/>
                      <a:pt x="0" y="36"/>
                    </a:cubicBez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9" name="Freeform 215">
                <a:extLst>
                  <a:ext uri="{FF2B5EF4-FFF2-40B4-BE49-F238E27FC236}">
                    <a16:creationId xmlns:a16="http://schemas.microsoft.com/office/drawing/2014/main" id="{77EA977D-8594-4D13-BCA9-D61A1049F9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850" y="5089525"/>
                <a:ext cx="114300" cy="155575"/>
              </a:xfrm>
              <a:custGeom>
                <a:avLst/>
                <a:gdLst>
                  <a:gd name="T0" fmla="*/ 0 w 317"/>
                  <a:gd name="T1" fmla="*/ 106 h 434"/>
                  <a:gd name="T2" fmla="*/ 0 w 317"/>
                  <a:gd name="T3" fmla="*/ 275 h 434"/>
                  <a:gd name="T4" fmla="*/ 159 w 317"/>
                  <a:gd name="T5" fmla="*/ 434 h 434"/>
                  <a:gd name="T6" fmla="*/ 159 w 317"/>
                  <a:gd name="T7" fmla="*/ 434 h 434"/>
                  <a:gd name="T8" fmla="*/ 317 w 317"/>
                  <a:gd name="T9" fmla="*/ 275 h 434"/>
                  <a:gd name="T10" fmla="*/ 317 w 317"/>
                  <a:gd name="T11" fmla="*/ 106 h 434"/>
                  <a:gd name="T12" fmla="*/ 212 w 317"/>
                  <a:gd name="T13" fmla="*/ 0 h 434"/>
                  <a:gd name="T14" fmla="*/ 105 w 317"/>
                  <a:gd name="T15" fmla="*/ 0 h 434"/>
                  <a:gd name="T16" fmla="*/ 0 w 317"/>
                  <a:gd name="T17" fmla="*/ 106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434">
                    <a:moveTo>
                      <a:pt x="0" y="106"/>
                    </a:moveTo>
                    <a:lnTo>
                      <a:pt x="0" y="275"/>
                    </a:lnTo>
                    <a:cubicBezTo>
                      <a:pt x="0" y="363"/>
                      <a:pt x="71" y="434"/>
                      <a:pt x="159" y="434"/>
                    </a:cubicBezTo>
                    <a:lnTo>
                      <a:pt x="159" y="434"/>
                    </a:lnTo>
                    <a:cubicBezTo>
                      <a:pt x="246" y="434"/>
                      <a:pt x="317" y="363"/>
                      <a:pt x="317" y="275"/>
                    </a:cubicBezTo>
                    <a:lnTo>
                      <a:pt x="317" y="106"/>
                    </a:lnTo>
                    <a:cubicBezTo>
                      <a:pt x="317" y="47"/>
                      <a:pt x="270" y="0"/>
                      <a:pt x="212" y="0"/>
                    </a:cubicBezTo>
                    <a:lnTo>
                      <a:pt x="105" y="0"/>
                    </a:lnTo>
                    <a:cubicBezTo>
                      <a:pt x="47" y="0"/>
                      <a:pt x="0" y="47"/>
                      <a:pt x="0" y="106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0" name="Freeform 216">
                <a:extLst>
                  <a:ext uri="{FF2B5EF4-FFF2-40B4-BE49-F238E27FC236}">
                    <a16:creationId xmlns:a16="http://schemas.microsoft.com/office/drawing/2014/main" id="{5D051C27-B598-455A-BC76-289A098FA2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8250" y="5268913"/>
                <a:ext cx="63500" cy="19050"/>
              </a:xfrm>
              <a:custGeom>
                <a:avLst/>
                <a:gdLst>
                  <a:gd name="T0" fmla="*/ 0 w 176"/>
                  <a:gd name="T1" fmla="*/ 0 h 54"/>
                  <a:gd name="T2" fmla="*/ 90 w 176"/>
                  <a:gd name="T3" fmla="*/ 54 h 54"/>
                  <a:gd name="T4" fmla="*/ 90 w 176"/>
                  <a:gd name="T5" fmla="*/ 54 h 54"/>
                  <a:gd name="T6" fmla="*/ 176 w 176"/>
                  <a:gd name="T7" fmla="*/ 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6" h="54">
                    <a:moveTo>
                      <a:pt x="0" y="0"/>
                    </a:moveTo>
                    <a:cubicBezTo>
                      <a:pt x="22" y="33"/>
                      <a:pt x="54" y="54"/>
                      <a:pt x="90" y="54"/>
                    </a:cubicBezTo>
                    <a:lnTo>
                      <a:pt x="90" y="54"/>
                    </a:lnTo>
                    <a:cubicBezTo>
                      <a:pt x="124" y="54"/>
                      <a:pt x="154" y="36"/>
                      <a:pt x="176" y="8"/>
                    </a:cubicBez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1" name="Freeform 217">
                <a:extLst>
                  <a:ext uri="{FF2B5EF4-FFF2-40B4-BE49-F238E27FC236}">
                    <a16:creationId xmlns:a16="http://schemas.microsoft.com/office/drawing/2014/main" id="{92C58F07-ECB2-4854-A8C5-418A751E3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2850" y="5140325"/>
                <a:ext cx="114300" cy="25400"/>
              </a:xfrm>
              <a:custGeom>
                <a:avLst/>
                <a:gdLst>
                  <a:gd name="T0" fmla="*/ 0 w 317"/>
                  <a:gd name="T1" fmla="*/ 71 h 71"/>
                  <a:gd name="T2" fmla="*/ 141 w 317"/>
                  <a:gd name="T3" fmla="*/ 71 h 71"/>
                  <a:gd name="T4" fmla="*/ 141 w 317"/>
                  <a:gd name="T5" fmla="*/ 0 h 71"/>
                  <a:gd name="T6" fmla="*/ 317 w 317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" h="71">
                    <a:moveTo>
                      <a:pt x="0" y="71"/>
                    </a:moveTo>
                    <a:lnTo>
                      <a:pt x="141" y="71"/>
                    </a:lnTo>
                    <a:lnTo>
                      <a:pt x="141" y="0"/>
                    </a:lnTo>
                    <a:lnTo>
                      <a:pt x="317" y="0"/>
                    </a:lnTo>
                  </a:path>
                </a:pathLst>
              </a:custGeom>
              <a:noFill/>
              <a:ln w="1270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4434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8EB7643-5FAE-47E5-B621-3708352AAB90}"/>
              </a:ext>
            </a:extLst>
          </p:cNvPr>
          <p:cNvGrpSpPr/>
          <p:nvPr/>
        </p:nvGrpSpPr>
        <p:grpSpPr>
          <a:xfrm>
            <a:off x="9926127" y="-12877"/>
            <a:ext cx="2265874" cy="6870877"/>
            <a:chOff x="20321935" y="-5190008"/>
            <a:chExt cx="6678997" cy="2025292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E73A0BE-D9E1-43E8-9C09-6B28C555F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33318" y="-5190008"/>
              <a:ext cx="6667614" cy="646777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одежда, человек, Человеческое лицо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81337AB6-031A-4E85-B868-CED00412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1935" y="1277770"/>
              <a:ext cx="6667614" cy="6856567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одежда, человек, Человеческое лицо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9B3BDB9-E408-4594-8AAE-56EE9DF6F5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21935" y="8045587"/>
              <a:ext cx="6667614" cy="7017326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3147A5-DEEB-4B5E-AB79-D3D99332FDD7}"/>
              </a:ext>
            </a:extLst>
          </p:cNvPr>
          <p:cNvSpPr/>
          <p:nvPr/>
        </p:nvSpPr>
        <p:spPr>
          <a:xfrm>
            <a:off x="9926127" y="-12877"/>
            <a:ext cx="2262012" cy="6870877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FD632D4-4972-46F9-9FE1-B2E848E2672C}"/>
              </a:ext>
            </a:extLst>
          </p:cNvPr>
          <p:cNvGrpSpPr/>
          <p:nvPr/>
        </p:nvGrpSpPr>
        <p:grpSpPr>
          <a:xfrm>
            <a:off x="622202" y="2415980"/>
            <a:ext cx="4027290" cy="3634078"/>
            <a:chOff x="622202" y="2235883"/>
            <a:chExt cx="2819498" cy="3864223"/>
          </a:xfrm>
        </p:grpSpPr>
        <p:sp>
          <p:nvSpPr>
            <p:cNvPr id="22" name="Rectangle: Rounded Corners 1">
              <a:extLst>
                <a:ext uri="{FF2B5EF4-FFF2-40B4-BE49-F238E27FC236}">
                  <a16:creationId xmlns:a16="http://schemas.microsoft.com/office/drawing/2014/main" id="{F32CFFE7-356D-44E7-AF0A-6A5165D6FF78}"/>
                </a:ext>
              </a:extLst>
            </p:cNvPr>
            <p:cNvSpPr/>
            <p:nvPr/>
          </p:nvSpPr>
          <p:spPr>
            <a:xfrm>
              <a:off x="622202" y="2235883"/>
              <a:ext cx="2819498" cy="3864222"/>
            </a:xfrm>
            <a:prstGeom prst="roundRect">
              <a:avLst>
                <a:gd name="adj" fmla="val 8194"/>
              </a:avLst>
            </a:prstGeom>
            <a:solidFill>
              <a:schemeClr val="bg1"/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3" name="Freeform: Shape 5">
              <a:extLst>
                <a:ext uri="{FF2B5EF4-FFF2-40B4-BE49-F238E27FC236}">
                  <a16:creationId xmlns:a16="http://schemas.microsoft.com/office/drawing/2014/main" id="{7F5DFBDC-1073-444D-AB6C-E7CFBF3A712B}"/>
                </a:ext>
              </a:extLst>
            </p:cNvPr>
            <p:cNvSpPr/>
            <p:nvPr/>
          </p:nvSpPr>
          <p:spPr>
            <a:xfrm>
              <a:off x="622202" y="2904033"/>
              <a:ext cx="2819498" cy="3196073"/>
            </a:xfrm>
            <a:custGeom>
              <a:avLst/>
              <a:gdLst>
                <a:gd name="connsiteX0" fmla="*/ 1625600 w 3251200"/>
                <a:gd name="connsiteY0" fmla="*/ 0 h 3479800"/>
                <a:gd name="connsiteX1" fmla="*/ 3238390 w 3251200"/>
                <a:gd name="connsiteY1" fmla="*/ 760587 h 3479800"/>
                <a:gd name="connsiteX2" fmla="*/ 3251200 w 3251200"/>
                <a:gd name="connsiteY2" fmla="*/ 777718 h 3479800"/>
                <a:gd name="connsiteX3" fmla="*/ 3251200 w 3251200"/>
                <a:gd name="connsiteY3" fmla="*/ 3213397 h 3479800"/>
                <a:gd name="connsiteX4" fmla="*/ 2984797 w 3251200"/>
                <a:gd name="connsiteY4" fmla="*/ 3479800 h 3479800"/>
                <a:gd name="connsiteX5" fmla="*/ 266403 w 3251200"/>
                <a:gd name="connsiteY5" fmla="*/ 3479800 h 3479800"/>
                <a:gd name="connsiteX6" fmla="*/ 0 w 3251200"/>
                <a:gd name="connsiteY6" fmla="*/ 3213397 h 3479800"/>
                <a:gd name="connsiteX7" fmla="*/ 0 w 3251200"/>
                <a:gd name="connsiteY7" fmla="*/ 777718 h 3479800"/>
                <a:gd name="connsiteX8" fmla="*/ 12811 w 3251200"/>
                <a:gd name="connsiteY8" fmla="*/ 760587 h 3479800"/>
                <a:gd name="connsiteX9" fmla="*/ 1625600 w 3251200"/>
                <a:gd name="connsiteY9" fmla="*/ 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1200" h="3479800">
                  <a:moveTo>
                    <a:pt x="1625600" y="0"/>
                  </a:moveTo>
                  <a:cubicBezTo>
                    <a:pt x="2274898" y="0"/>
                    <a:pt x="2855043" y="296077"/>
                    <a:pt x="3238390" y="760587"/>
                  </a:cubicBezTo>
                  <a:lnTo>
                    <a:pt x="3251200" y="777718"/>
                  </a:lnTo>
                  <a:lnTo>
                    <a:pt x="3251200" y="3213397"/>
                  </a:lnTo>
                  <a:cubicBezTo>
                    <a:pt x="3251200" y="3360527"/>
                    <a:pt x="3131927" y="3479800"/>
                    <a:pt x="2984797" y="3479800"/>
                  </a:cubicBezTo>
                  <a:lnTo>
                    <a:pt x="266403" y="3479800"/>
                  </a:lnTo>
                  <a:cubicBezTo>
                    <a:pt x="119273" y="3479800"/>
                    <a:pt x="0" y="3360527"/>
                    <a:pt x="0" y="3213397"/>
                  </a:cubicBezTo>
                  <a:lnTo>
                    <a:pt x="0" y="777718"/>
                  </a:lnTo>
                  <a:lnTo>
                    <a:pt x="12811" y="760587"/>
                  </a:lnTo>
                  <a:cubicBezTo>
                    <a:pt x="396158" y="296077"/>
                    <a:pt x="976303" y="0"/>
                    <a:pt x="162560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5" name="Text 2">
            <a:extLst>
              <a:ext uri="{FF2B5EF4-FFF2-40B4-BE49-F238E27FC236}">
                <a16:creationId xmlns:a16="http://schemas.microsoft.com/office/drawing/2014/main" id="{D94602E6-C495-430E-9E09-D980CA07FB14}"/>
              </a:ext>
            </a:extLst>
          </p:cNvPr>
          <p:cNvSpPr/>
          <p:nvPr/>
        </p:nvSpPr>
        <p:spPr>
          <a:xfrm>
            <a:off x="645245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ВМЕСТЕ СИЛЬНЕЕ: </a:t>
            </a:r>
            <a:b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ГЛОБАЛЬНОЕ ПАРТНЁРСТВО С TEACH FOR ALL </a:t>
            </a:r>
          </a:p>
        </p:txBody>
      </p:sp>
      <p:sp>
        <p:nvSpPr>
          <p:cNvPr id="6" name="Google Shape;130;p6">
            <a:extLst>
              <a:ext uri="{FF2B5EF4-FFF2-40B4-BE49-F238E27FC236}">
                <a16:creationId xmlns:a16="http://schemas.microsoft.com/office/drawing/2014/main" id="{1AE7005A-B2BB-40FC-9E0D-C1137A297257}"/>
              </a:ext>
            </a:extLst>
          </p:cNvPr>
          <p:cNvSpPr txBox="1"/>
          <p:nvPr/>
        </p:nvSpPr>
        <p:spPr>
          <a:xfrm>
            <a:off x="559906" y="1396890"/>
            <a:ext cx="8360802" cy="62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Наши сотрудники регулярно проходят онлайн-обучение и участвуют в офлайн-мероприятиях, организованных экспертами глобального движения. Это помогает нам быть в курсе мировых трендов и внедрять лучшие образовательные практики в нашей стране.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1;p10">
            <a:extLst>
              <a:ext uri="{FF2B5EF4-FFF2-40B4-BE49-F238E27FC236}">
                <a16:creationId xmlns:a16="http://schemas.microsoft.com/office/drawing/2014/main" id="{870119C2-A2BB-49AE-B037-77EF314A8CFC}"/>
              </a:ext>
            </a:extLst>
          </p:cNvPr>
          <p:cNvSpPr/>
          <p:nvPr/>
        </p:nvSpPr>
        <p:spPr>
          <a:xfrm>
            <a:off x="645245" y="2308369"/>
            <a:ext cx="4004247" cy="510197"/>
          </a:xfrm>
          <a:prstGeom prst="roundRect">
            <a:avLst>
              <a:gd name="adj" fmla="val 16667"/>
            </a:avLst>
          </a:prstGeom>
          <a:solidFill>
            <a:srgbClr val="55479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62;p10">
            <a:extLst>
              <a:ext uri="{FF2B5EF4-FFF2-40B4-BE49-F238E27FC236}">
                <a16:creationId xmlns:a16="http://schemas.microsoft.com/office/drawing/2014/main" id="{79F071F5-985B-40EA-8C25-6795202791C4}"/>
              </a:ext>
            </a:extLst>
          </p:cNvPr>
          <p:cNvSpPr txBox="1"/>
          <p:nvPr/>
        </p:nvSpPr>
        <p:spPr>
          <a:xfrm>
            <a:off x="1769964" y="2415980"/>
            <a:ext cx="21761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Онлайн-обучение</a:t>
            </a:r>
            <a:endParaRPr sz="1600" dirty="0"/>
          </a:p>
        </p:txBody>
      </p:sp>
      <p:sp>
        <p:nvSpPr>
          <p:cNvPr id="15" name="Google Shape;130;p6">
            <a:extLst>
              <a:ext uri="{FF2B5EF4-FFF2-40B4-BE49-F238E27FC236}">
                <a16:creationId xmlns:a16="http://schemas.microsoft.com/office/drawing/2014/main" id="{AB23F2F9-3247-47A0-B871-E837BBB2AFCE}"/>
              </a:ext>
            </a:extLst>
          </p:cNvPr>
          <p:cNvSpPr txBox="1"/>
          <p:nvPr/>
        </p:nvSpPr>
        <p:spPr>
          <a:xfrm>
            <a:off x="1125526" y="3062492"/>
            <a:ext cx="3669478" cy="27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Курс “Теория обучения и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разучения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theory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unlearning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APAC Development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Refresher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2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Sessions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(построение фандрайзинга)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Глубокое погружение: эволюционные методы работы по развитию коллективного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лидерства в организациях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Обучение по вопросам многообразия,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равенства и инклюзивности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Внутреннее лидерство </a:t>
            </a:r>
            <a:b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для системных изменений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Раскрытие секретов системных лидеров 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50EA4848-2C5B-45FF-92EA-6AD3851CA2E5}"/>
              </a:ext>
            </a:extLst>
          </p:cNvPr>
          <p:cNvSpPr/>
          <p:nvPr/>
        </p:nvSpPr>
        <p:spPr>
          <a:xfrm>
            <a:off x="816197" y="321921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9FB13CDB-EDE5-40A4-AA43-4C853F02B8E8}"/>
              </a:ext>
            </a:extLst>
          </p:cNvPr>
          <p:cNvSpPr/>
          <p:nvPr/>
        </p:nvSpPr>
        <p:spPr>
          <a:xfrm>
            <a:off x="816197" y="36721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76FD4EF8-47BD-43DF-AB5D-CBCE3E07CF56}"/>
              </a:ext>
            </a:extLst>
          </p:cNvPr>
          <p:cNvSpPr/>
          <p:nvPr/>
        </p:nvSpPr>
        <p:spPr>
          <a:xfrm>
            <a:off x="816197" y="4090042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1E22C126-AB03-4D8A-87A3-FAA6DF7C8931}"/>
              </a:ext>
            </a:extLst>
          </p:cNvPr>
          <p:cNvSpPr/>
          <p:nvPr/>
        </p:nvSpPr>
        <p:spPr>
          <a:xfrm>
            <a:off x="816197" y="472686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0BE51EEC-2311-473C-814C-129476460A10}"/>
              </a:ext>
            </a:extLst>
          </p:cNvPr>
          <p:cNvSpPr/>
          <p:nvPr/>
        </p:nvSpPr>
        <p:spPr>
          <a:xfrm>
            <a:off x="816197" y="5144754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4" name="Oval 6">
            <a:extLst>
              <a:ext uri="{FF2B5EF4-FFF2-40B4-BE49-F238E27FC236}">
                <a16:creationId xmlns:a16="http://schemas.microsoft.com/office/drawing/2014/main" id="{98A7BB2F-B5FD-4969-8ED5-369E992CEEF7}"/>
              </a:ext>
            </a:extLst>
          </p:cNvPr>
          <p:cNvSpPr/>
          <p:nvPr/>
        </p:nvSpPr>
        <p:spPr>
          <a:xfrm>
            <a:off x="684292" y="2182601"/>
            <a:ext cx="754123" cy="7541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8A1F8D9-66D3-4796-9C77-90BCA91A6EDB}"/>
              </a:ext>
            </a:extLst>
          </p:cNvPr>
          <p:cNvGrpSpPr/>
          <p:nvPr/>
        </p:nvGrpSpPr>
        <p:grpSpPr>
          <a:xfrm>
            <a:off x="4893418" y="2415980"/>
            <a:ext cx="4027290" cy="3634078"/>
            <a:chOff x="622202" y="2235883"/>
            <a:chExt cx="2819498" cy="3864223"/>
          </a:xfrm>
        </p:grpSpPr>
        <p:sp>
          <p:nvSpPr>
            <p:cNvPr id="27" name="Rectangle: Rounded Corners 1">
              <a:extLst>
                <a:ext uri="{FF2B5EF4-FFF2-40B4-BE49-F238E27FC236}">
                  <a16:creationId xmlns:a16="http://schemas.microsoft.com/office/drawing/2014/main" id="{EAE47207-C7ED-40FF-9FAE-7A81E0BC0DFE}"/>
                </a:ext>
              </a:extLst>
            </p:cNvPr>
            <p:cNvSpPr/>
            <p:nvPr/>
          </p:nvSpPr>
          <p:spPr>
            <a:xfrm>
              <a:off x="622202" y="2235883"/>
              <a:ext cx="2819498" cy="3864222"/>
            </a:xfrm>
            <a:prstGeom prst="roundRect">
              <a:avLst>
                <a:gd name="adj" fmla="val 8194"/>
              </a:avLst>
            </a:prstGeom>
            <a:solidFill>
              <a:schemeClr val="bg1"/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28" name="Freeform: Shape 5">
              <a:extLst>
                <a:ext uri="{FF2B5EF4-FFF2-40B4-BE49-F238E27FC236}">
                  <a16:creationId xmlns:a16="http://schemas.microsoft.com/office/drawing/2014/main" id="{D52A6A6D-C7D6-47EF-90D8-62E214B57378}"/>
                </a:ext>
              </a:extLst>
            </p:cNvPr>
            <p:cNvSpPr/>
            <p:nvPr/>
          </p:nvSpPr>
          <p:spPr>
            <a:xfrm>
              <a:off x="622202" y="2904033"/>
              <a:ext cx="2819498" cy="3196073"/>
            </a:xfrm>
            <a:custGeom>
              <a:avLst/>
              <a:gdLst>
                <a:gd name="connsiteX0" fmla="*/ 1625600 w 3251200"/>
                <a:gd name="connsiteY0" fmla="*/ 0 h 3479800"/>
                <a:gd name="connsiteX1" fmla="*/ 3238390 w 3251200"/>
                <a:gd name="connsiteY1" fmla="*/ 760587 h 3479800"/>
                <a:gd name="connsiteX2" fmla="*/ 3251200 w 3251200"/>
                <a:gd name="connsiteY2" fmla="*/ 777718 h 3479800"/>
                <a:gd name="connsiteX3" fmla="*/ 3251200 w 3251200"/>
                <a:gd name="connsiteY3" fmla="*/ 3213397 h 3479800"/>
                <a:gd name="connsiteX4" fmla="*/ 2984797 w 3251200"/>
                <a:gd name="connsiteY4" fmla="*/ 3479800 h 3479800"/>
                <a:gd name="connsiteX5" fmla="*/ 266403 w 3251200"/>
                <a:gd name="connsiteY5" fmla="*/ 3479800 h 3479800"/>
                <a:gd name="connsiteX6" fmla="*/ 0 w 3251200"/>
                <a:gd name="connsiteY6" fmla="*/ 3213397 h 3479800"/>
                <a:gd name="connsiteX7" fmla="*/ 0 w 3251200"/>
                <a:gd name="connsiteY7" fmla="*/ 777718 h 3479800"/>
                <a:gd name="connsiteX8" fmla="*/ 12811 w 3251200"/>
                <a:gd name="connsiteY8" fmla="*/ 760587 h 3479800"/>
                <a:gd name="connsiteX9" fmla="*/ 1625600 w 3251200"/>
                <a:gd name="connsiteY9" fmla="*/ 0 h 347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51200" h="3479800">
                  <a:moveTo>
                    <a:pt x="1625600" y="0"/>
                  </a:moveTo>
                  <a:cubicBezTo>
                    <a:pt x="2274898" y="0"/>
                    <a:pt x="2855043" y="296077"/>
                    <a:pt x="3238390" y="760587"/>
                  </a:cubicBezTo>
                  <a:lnTo>
                    <a:pt x="3251200" y="777718"/>
                  </a:lnTo>
                  <a:lnTo>
                    <a:pt x="3251200" y="3213397"/>
                  </a:lnTo>
                  <a:cubicBezTo>
                    <a:pt x="3251200" y="3360527"/>
                    <a:pt x="3131927" y="3479800"/>
                    <a:pt x="2984797" y="3479800"/>
                  </a:cubicBezTo>
                  <a:lnTo>
                    <a:pt x="266403" y="3479800"/>
                  </a:lnTo>
                  <a:cubicBezTo>
                    <a:pt x="119273" y="3479800"/>
                    <a:pt x="0" y="3360527"/>
                    <a:pt x="0" y="3213397"/>
                  </a:cubicBezTo>
                  <a:lnTo>
                    <a:pt x="0" y="777718"/>
                  </a:lnTo>
                  <a:lnTo>
                    <a:pt x="12811" y="760587"/>
                  </a:lnTo>
                  <a:cubicBezTo>
                    <a:pt x="396158" y="296077"/>
                    <a:pt x="976303" y="0"/>
                    <a:pt x="162560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/>
            </a:p>
          </p:txBody>
        </p:sp>
      </p:grpSp>
      <p:sp>
        <p:nvSpPr>
          <p:cNvPr id="29" name="Google Shape;251;p10">
            <a:extLst>
              <a:ext uri="{FF2B5EF4-FFF2-40B4-BE49-F238E27FC236}">
                <a16:creationId xmlns:a16="http://schemas.microsoft.com/office/drawing/2014/main" id="{FB3A2683-D12D-4F0F-8C21-2BBF77480F34}"/>
              </a:ext>
            </a:extLst>
          </p:cNvPr>
          <p:cNvSpPr/>
          <p:nvPr/>
        </p:nvSpPr>
        <p:spPr>
          <a:xfrm>
            <a:off x="4916461" y="2308369"/>
            <a:ext cx="4004247" cy="510197"/>
          </a:xfrm>
          <a:prstGeom prst="roundRect">
            <a:avLst>
              <a:gd name="adj" fmla="val 16667"/>
            </a:avLst>
          </a:prstGeom>
          <a:solidFill>
            <a:srgbClr val="55479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62;p10">
            <a:extLst>
              <a:ext uri="{FF2B5EF4-FFF2-40B4-BE49-F238E27FC236}">
                <a16:creationId xmlns:a16="http://schemas.microsoft.com/office/drawing/2014/main" id="{D263795B-1088-48D5-9BA8-C1DF5C71B064}"/>
              </a:ext>
            </a:extLst>
          </p:cNvPr>
          <p:cNvSpPr txBox="1"/>
          <p:nvPr/>
        </p:nvSpPr>
        <p:spPr>
          <a:xfrm>
            <a:off x="6041180" y="2415980"/>
            <a:ext cx="217614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Офлайн-мероприятия</a:t>
            </a:r>
            <a:endParaRPr sz="1600" dirty="0"/>
          </a:p>
        </p:txBody>
      </p:sp>
      <p:sp>
        <p:nvSpPr>
          <p:cNvPr id="31" name="Google Shape;130;p6">
            <a:extLst>
              <a:ext uri="{FF2B5EF4-FFF2-40B4-BE49-F238E27FC236}">
                <a16:creationId xmlns:a16="http://schemas.microsoft.com/office/drawing/2014/main" id="{E3188D39-4F6B-4FED-93CF-C2219B307005}"/>
              </a:ext>
            </a:extLst>
          </p:cNvPr>
          <p:cNvSpPr txBox="1"/>
          <p:nvPr/>
        </p:nvSpPr>
        <p:spPr>
          <a:xfrm>
            <a:off x="5396742" y="3062492"/>
            <a:ext cx="3302758" cy="2749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Изучение опыта «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Teach for Malaysia»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Alumni Summit (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Индия)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Встреча стран Центральной Азии (Ташкент)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Обучающий цикл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Collective Leadership: Evolving Ways of Working (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ЮАР) 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Глобальный форум по формированию лучшего будущего (Сингапур)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Ретрит руководителей партнерских организаций Азиатско-Тихоокеанского региона (Индонезия)</a:t>
            </a:r>
          </a:p>
          <a:p>
            <a: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5479C"/>
              </a:buClr>
              <a:buSzPct val="130000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Inclusive Education Summit (</a:t>
            </a:r>
            <a:r>
              <a:rPr lang="ru-RU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Чили)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7B2DA185-1E93-4902-B39D-37D24DB3F4D6}"/>
              </a:ext>
            </a:extLst>
          </p:cNvPr>
          <p:cNvSpPr/>
          <p:nvPr/>
        </p:nvSpPr>
        <p:spPr>
          <a:xfrm>
            <a:off x="5087413" y="321921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id="{9DF5E660-8DB1-4476-BB84-56A023B4F2DD}"/>
              </a:ext>
            </a:extLst>
          </p:cNvPr>
          <p:cNvSpPr/>
          <p:nvPr/>
        </p:nvSpPr>
        <p:spPr>
          <a:xfrm>
            <a:off x="5087413" y="3453219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4" name="Shape">
            <a:extLst>
              <a:ext uri="{FF2B5EF4-FFF2-40B4-BE49-F238E27FC236}">
                <a16:creationId xmlns:a16="http://schemas.microsoft.com/office/drawing/2014/main" id="{92E9CD91-0E0D-44B2-95F8-B2DFB4E9B794}"/>
              </a:ext>
            </a:extLst>
          </p:cNvPr>
          <p:cNvSpPr/>
          <p:nvPr/>
        </p:nvSpPr>
        <p:spPr>
          <a:xfrm>
            <a:off x="5087413" y="372357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5" name="Shape">
            <a:extLst>
              <a:ext uri="{FF2B5EF4-FFF2-40B4-BE49-F238E27FC236}">
                <a16:creationId xmlns:a16="http://schemas.microsoft.com/office/drawing/2014/main" id="{DCBBBF2E-E8AE-4901-ADCF-EDF2840C3BA9}"/>
              </a:ext>
            </a:extLst>
          </p:cNvPr>
          <p:cNvSpPr/>
          <p:nvPr/>
        </p:nvSpPr>
        <p:spPr>
          <a:xfrm>
            <a:off x="5087413" y="46047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30082B8A-C63B-4245-9B0F-49BE44A10A47}"/>
              </a:ext>
            </a:extLst>
          </p:cNvPr>
          <p:cNvSpPr/>
          <p:nvPr/>
        </p:nvSpPr>
        <p:spPr>
          <a:xfrm>
            <a:off x="5087413" y="505220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416A8F1B-0206-4D3A-9053-029E649DB5CC}"/>
              </a:ext>
            </a:extLst>
          </p:cNvPr>
          <p:cNvSpPr/>
          <p:nvPr/>
        </p:nvSpPr>
        <p:spPr>
          <a:xfrm>
            <a:off x="4955508" y="2182601"/>
            <a:ext cx="754123" cy="7541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38100" dir="2700000" algn="tl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592A3AA-3223-47F3-B8E0-689CF572A26E}"/>
              </a:ext>
            </a:extLst>
          </p:cNvPr>
          <p:cNvSpPr/>
          <p:nvPr/>
        </p:nvSpPr>
        <p:spPr>
          <a:xfrm>
            <a:off x="10876295" y="6261100"/>
            <a:ext cx="1210753" cy="46914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7DE612C3-0020-4370-A487-D4EEACF9165D}"/>
              </a:ext>
            </a:extLst>
          </p:cNvPr>
          <p:cNvSpPr/>
          <p:nvPr/>
        </p:nvSpPr>
        <p:spPr>
          <a:xfrm>
            <a:off x="5087413" y="415882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CE62FF-4B40-4D28-A3F2-8895CDCCA926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F9524492-40B3-41C4-BC88-245120D730B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EA84A7-5CDE-47A8-8FE2-3354568C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sp>
        <p:nvSpPr>
          <p:cNvPr id="21" name="Shape">
            <a:extLst>
              <a:ext uri="{FF2B5EF4-FFF2-40B4-BE49-F238E27FC236}">
                <a16:creationId xmlns:a16="http://schemas.microsoft.com/office/drawing/2014/main" id="{F662FA43-93F1-4B34-B87B-ABF21F5EDB5C}"/>
              </a:ext>
            </a:extLst>
          </p:cNvPr>
          <p:cNvSpPr/>
          <p:nvPr/>
        </p:nvSpPr>
        <p:spPr>
          <a:xfrm>
            <a:off x="816197" y="556264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37" name="Shape">
            <a:extLst>
              <a:ext uri="{FF2B5EF4-FFF2-40B4-BE49-F238E27FC236}">
                <a16:creationId xmlns:a16="http://schemas.microsoft.com/office/drawing/2014/main" id="{6E52DFD2-82BA-4950-B637-C42D338CC024}"/>
              </a:ext>
            </a:extLst>
          </p:cNvPr>
          <p:cNvSpPr/>
          <p:nvPr/>
        </p:nvSpPr>
        <p:spPr>
          <a:xfrm>
            <a:off x="5087413" y="5654107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7854B60-7BCE-4370-8E4D-2AE8B38ABD2D}"/>
              </a:ext>
            </a:extLst>
          </p:cNvPr>
          <p:cNvGrpSpPr/>
          <p:nvPr/>
        </p:nvGrpSpPr>
        <p:grpSpPr>
          <a:xfrm>
            <a:off x="843850" y="2397877"/>
            <a:ext cx="421376" cy="317598"/>
            <a:chOff x="3167063" y="2955412"/>
            <a:chExt cx="747713" cy="563563"/>
          </a:xfrm>
          <a:solidFill>
            <a:schemeClr val="bg1"/>
          </a:solidFill>
        </p:grpSpPr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6F9750D9-2F9C-4014-8A06-A0AE8E8FA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7063" y="3409437"/>
              <a:ext cx="747713" cy="109538"/>
            </a:xfrm>
            <a:custGeom>
              <a:avLst/>
              <a:gdLst>
                <a:gd name="T0" fmla="*/ 57 w 2072"/>
                <a:gd name="T1" fmla="*/ 58 h 302"/>
                <a:gd name="T2" fmla="*/ 57 w 2072"/>
                <a:gd name="T3" fmla="*/ 142 h 302"/>
                <a:gd name="T4" fmla="*/ 160 w 2072"/>
                <a:gd name="T5" fmla="*/ 245 h 302"/>
                <a:gd name="T6" fmla="*/ 1912 w 2072"/>
                <a:gd name="T7" fmla="*/ 245 h 302"/>
                <a:gd name="T8" fmla="*/ 2015 w 2072"/>
                <a:gd name="T9" fmla="*/ 142 h 302"/>
                <a:gd name="T10" fmla="*/ 2015 w 2072"/>
                <a:gd name="T11" fmla="*/ 58 h 302"/>
                <a:gd name="T12" fmla="*/ 57 w 2072"/>
                <a:gd name="T13" fmla="*/ 58 h 302"/>
                <a:gd name="T14" fmla="*/ 1912 w 2072"/>
                <a:gd name="T15" fmla="*/ 302 h 302"/>
                <a:gd name="T16" fmla="*/ 160 w 2072"/>
                <a:gd name="T17" fmla="*/ 302 h 302"/>
                <a:gd name="T18" fmla="*/ 0 w 2072"/>
                <a:gd name="T19" fmla="*/ 142 h 302"/>
                <a:gd name="T20" fmla="*/ 0 w 2072"/>
                <a:gd name="T21" fmla="*/ 48 h 302"/>
                <a:gd name="T22" fmla="*/ 48 w 2072"/>
                <a:gd name="T23" fmla="*/ 0 h 302"/>
                <a:gd name="T24" fmla="*/ 2024 w 2072"/>
                <a:gd name="T25" fmla="*/ 0 h 302"/>
                <a:gd name="T26" fmla="*/ 2072 w 2072"/>
                <a:gd name="T27" fmla="*/ 48 h 302"/>
                <a:gd name="T28" fmla="*/ 2072 w 2072"/>
                <a:gd name="T29" fmla="*/ 142 h 302"/>
                <a:gd name="T30" fmla="*/ 1912 w 2072"/>
                <a:gd name="T3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72" h="302">
                  <a:moveTo>
                    <a:pt x="57" y="58"/>
                  </a:moveTo>
                  <a:lnTo>
                    <a:pt x="57" y="142"/>
                  </a:lnTo>
                  <a:cubicBezTo>
                    <a:pt x="57" y="199"/>
                    <a:pt x="103" y="245"/>
                    <a:pt x="160" y="245"/>
                  </a:cubicBezTo>
                  <a:lnTo>
                    <a:pt x="1912" y="245"/>
                  </a:lnTo>
                  <a:cubicBezTo>
                    <a:pt x="1969" y="245"/>
                    <a:pt x="2015" y="199"/>
                    <a:pt x="2015" y="142"/>
                  </a:cubicBezTo>
                  <a:lnTo>
                    <a:pt x="2015" y="58"/>
                  </a:lnTo>
                  <a:lnTo>
                    <a:pt x="57" y="58"/>
                  </a:lnTo>
                  <a:close/>
                  <a:moveTo>
                    <a:pt x="1912" y="302"/>
                  </a:moveTo>
                  <a:lnTo>
                    <a:pt x="160" y="302"/>
                  </a:lnTo>
                  <a:cubicBezTo>
                    <a:pt x="72" y="302"/>
                    <a:pt x="0" y="230"/>
                    <a:pt x="0" y="142"/>
                  </a:cubicBezTo>
                  <a:lnTo>
                    <a:pt x="0" y="48"/>
                  </a:lnTo>
                  <a:cubicBezTo>
                    <a:pt x="0" y="22"/>
                    <a:pt x="21" y="0"/>
                    <a:pt x="48" y="0"/>
                  </a:cubicBezTo>
                  <a:lnTo>
                    <a:pt x="2024" y="0"/>
                  </a:lnTo>
                  <a:cubicBezTo>
                    <a:pt x="2051" y="0"/>
                    <a:pt x="2072" y="22"/>
                    <a:pt x="2072" y="48"/>
                  </a:cubicBezTo>
                  <a:lnTo>
                    <a:pt x="2072" y="142"/>
                  </a:lnTo>
                  <a:cubicBezTo>
                    <a:pt x="2072" y="230"/>
                    <a:pt x="2000" y="302"/>
                    <a:pt x="1912" y="3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114">
              <a:extLst>
                <a:ext uri="{FF2B5EF4-FFF2-40B4-BE49-F238E27FC236}">
                  <a16:creationId xmlns:a16="http://schemas.microsoft.com/office/drawing/2014/main" id="{608F6F3E-80C2-40CB-8AD3-8661C8E7EB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0876" y="2955412"/>
              <a:ext cx="700088" cy="476250"/>
            </a:xfrm>
            <a:custGeom>
              <a:avLst/>
              <a:gdLst>
                <a:gd name="T0" fmla="*/ 57 w 1942"/>
                <a:gd name="T1" fmla="*/ 1259 h 1317"/>
                <a:gd name="T2" fmla="*/ 1885 w 1942"/>
                <a:gd name="T3" fmla="*/ 1259 h 1317"/>
                <a:gd name="T4" fmla="*/ 1885 w 1942"/>
                <a:gd name="T5" fmla="*/ 58 h 1317"/>
                <a:gd name="T6" fmla="*/ 57 w 1942"/>
                <a:gd name="T7" fmla="*/ 58 h 1317"/>
                <a:gd name="T8" fmla="*/ 57 w 1942"/>
                <a:gd name="T9" fmla="*/ 1259 h 1317"/>
                <a:gd name="T10" fmla="*/ 1913 w 1942"/>
                <a:gd name="T11" fmla="*/ 1317 h 1317"/>
                <a:gd name="T12" fmla="*/ 29 w 1942"/>
                <a:gd name="T13" fmla="*/ 1317 h 1317"/>
                <a:gd name="T14" fmla="*/ 0 w 1942"/>
                <a:gd name="T15" fmla="*/ 1288 h 1317"/>
                <a:gd name="T16" fmla="*/ 0 w 1942"/>
                <a:gd name="T17" fmla="*/ 29 h 1317"/>
                <a:gd name="T18" fmla="*/ 29 w 1942"/>
                <a:gd name="T19" fmla="*/ 0 h 1317"/>
                <a:gd name="T20" fmla="*/ 1913 w 1942"/>
                <a:gd name="T21" fmla="*/ 0 h 1317"/>
                <a:gd name="T22" fmla="*/ 1942 w 1942"/>
                <a:gd name="T23" fmla="*/ 29 h 1317"/>
                <a:gd name="T24" fmla="*/ 1942 w 1942"/>
                <a:gd name="T25" fmla="*/ 1288 h 1317"/>
                <a:gd name="T26" fmla="*/ 1913 w 1942"/>
                <a:gd name="T27" fmla="*/ 1317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2" h="1317">
                  <a:moveTo>
                    <a:pt x="57" y="1259"/>
                  </a:moveTo>
                  <a:lnTo>
                    <a:pt x="1885" y="1259"/>
                  </a:lnTo>
                  <a:lnTo>
                    <a:pt x="1885" y="58"/>
                  </a:lnTo>
                  <a:lnTo>
                    <a:pt x="57" y="58"/>
                  </a:lnTo>
                  <a:lnTo>
                    <a:pt x="57" y="1259"/>
                  </a:lnTo>
                  <a:close/>
                  <a:moveTo>
                    <a:pt x="1913" y="1317"/>
                  </a:moveTo>
                  <a:lnTo>
                    <a:pt x="29" y="1317"/>
                  </a:lnTo>
                  <a:cubicBezTo>
                    <a:pt x="13" y="1317"/>
                    <a:pt x="0" y="1304"/>
                    <a:pt x="0" y="1288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1913" y="0"/>
                  </a:lnTo>
                  <a:cubicBezTo>
                    <a:pt x="1929" y="0"/>
                    <a:pt x="1942" y="13"/>
                    <a:pt x="1942" y="29"/>
                  </a:cubicBezTo>
                  <a:lnTo>
                    <a:pt x="1942" y="1288"/>
                  </a:lnTo>
                  <a:cubicBezTo>
                    <a:pt x="1942" y="1304"/>
                    <a:pt x="1929" y="1317"/>
                    <a:pt x="1913" y="13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2" name="Freeform 115">
              <a:extLst>
                <a:ext uri="{FF2B5EF4-FFF2-40B4-BE49-F238E27FC236}">
                  <a16:creationId xmlns:a16="http://schemas.microsoft.com/office/drawing/2014/main" id="{66F4F30C-278D-4C78-B9DB-E7EE9FBE45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0088" y="3003037"/>
              <a:ext cx="601663" cy="381000"/>
            </a:xfrm>
            <a:custGeom>
              <a:avLst/>
              <a:gdLst>
                <a:gd name="T0" fmla="*/ 57 w 1666"/>
                <a:gd name="T1" fmla="*/ 996 h 1053"/>
                <a:gd name="T2" fmla="*/ 1609 w 1666"/>
                <a:gd name="T3" fmla="*/ 996 h 1053"/>
                <a:gd name="T4" fmla="*/ 1609 w 1666"/>
                <a:gd name="T5" fmla="*/ 57 h 1053"/>
                <a:gd name="T6" fmla="*/ 57 w 1666"/>
                <a:gd name="T7" fmla="*/ 57 h 1053"/>
                <a:gd name="T8" fmla="*/ 57 w 1666"/>
                <a:gd name="T9" fmla="*/ 996 h 1053"/>
                <a:gd name="T10" fmla="*/ 1638 w 1666"/>
                <a:gd name="T11" fmla="*/ 1053 h 1053"/>
                <a:gd name="T12" fmla="*/ 28 w 1666"/>
                <a:gd name="T13" fmla="*/ 1053 h 1053"/>
                <a:gd name="T14" fmla="*/ 0 w 1666"/>
                <a:gd name="T15" fmla="*/ 1024 h 1053"/>
                <a:gd name="T16" fmla="*/ 0 w 1666"/>
                <a:gd name="T17" fmla="*/ 29 h 1053"/>
                <a:gd name="T18" fmla="*/ 28 w 1666"/>
                <a:gd name="T19" fmla="*/ 0 h 1053"/>
                <a:gd name="T20" fmla="*/ 1638 w 1666"/>
                <a:gd name="T21" fmla="*/ 0 h 1053"/>
                <a:gd name="T22" fmla="*/ 1666 w 1666"/>
                <a:gd name="T23" fmla="*/ 29 h 1053"/>
                <a:gd name="T24" fmla="*/ 1666 w 1666"/>
                <a:gd name="T25" fmla="*/ 1024 h 1053"/>
                <a:gd name="T26" fmla="*/ 1638 w 1666"/>
                <a:gd name="T27" fmla="*/ 1053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6" h="1053">
                  <a:moveTo>
                    <a:pt x="57" y="996"/>
                  </a:moveTo>
                  <a:lnTo>
                    <a:pt x="1609" y="996"/>
                  </a:lnTo>
                  <a:lnTo>
                    <a:pt x="1609" y="57"/>
                  </a:lnTo>
                  <a:lnTo>
                    <a:pt x="57" y="57"/>
                  </a:lnTo>
                  <a:lnTo>
                    <a:pt x="57" y="996"/>
                  </a:lnTo>
                  <a:close/>
                  <a:moveTo>
                    <a:pt x="1638" y="1053"/>
                  </a:moveTo>
                  <a:lnTo>
                    <a:pt x="28" y="1053"/>
                  </a:lnTo>
                  <a:cubicBezTo>
                    <a:pt x="12" y="1053"/>
                    <a:pt x="0" y="1040"/>
                    <a:pt x="0" y="1024"/>
                  </a:cubicBezTo>
                  <a:lnTo>
                    <a:pt x="0" y="29"/>
                  </a:lnTo>
                  <a:cubicBezTo>
                    <a:pt x="0" y="13"/>
                    <a:pt x="12" y="0"/>
                    <a:pt x="28" y="0"/>
                  </a:cubicBezTo>
                  <a:lnTo>
                    <a:pt x="1638" y="0"/>
                  </a:lnTo>
                  <a:cubicBezTo>
                    <a:pt x="1653" y="0"/>
                    <a:pt x="1666" y="13"/>
                    <a:pt x="1666" y="29"/>
                  </a:cubicBezTo>
                  <a:lnTo>
                    <a:pt x="1666" y="1024"/>
                  </a:lnTo>
                  <a:cubicBezTo>
                    <a:pt x="1666" y="1040"/>
                    <a:pt x="1653" y="1053"/>
                    <a:pt x="1638" y="10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3" name="Freeform 116">
              <a:extLst>
                <a:ext uri="{FF2B5EF4-FFF2-40B4-BE49-F238E27FC236}">
                  <a16:creationId xmlns:a16="http://schemas.microsoft.com/office/drawing/2014/main" id="{AE65227B-B299-4F4F-BBFC-3F9821DF9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3268149"/>
              <a:ext cx="20638" cy="76200"/>
            </a:xfrm>
            <a:custGeom>
              <a:avLst/>
              <a:gdLst>
                <a:gd name="T0" fmla="*/ 28 w 57"/>
                <a:gd name="T1" fmla="*/ 214 h 214"/>
                <a:gd name="T2" fmla="*/ 0 w 57"/>
                <a:gd name="T3" fmla="*/ 186 h 214"/>
                <a:gd name="T4" fmla="*/ 0 w 57"/>
                <a:gd name="T5" fmla="*/ 28 h 214"/>
                <a:gd name="T6" fmla="*/ 28 w 57"/>
                <a:gd name="T7" fmla="*/ 0 h 214"/>
                <a:gd name="T8" fmla="*/ 57 w 57"/>
                <a:gd name="T9" fmla="*/ 28 h 214"/>
                <a:gd name="T10" fmla="*/ 57 w 57"/>
                <a:gd name="T11" fmla="*/ 186 h 214"/>
                <a:gd name="T12" fmla="*/ 28 w 57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14">
                  <a:moveTo>
                    <a:pt x="28" y="214"/>
                  </a:moveTo>
                  <a:cubicBezTo>
                    <a:pt x="13" y="214"/>
                    <a:pt x="0" y="201"/>
                    <a:pt x="0" y="186"/>
                  </a:cubicBezTo>
                  <a:lnTo>
                    <a:pt x="0" y="28"/>
                  </a:lnTo>
                  <a:cubicBezTo>
                    <a:pt x="0" y="12"/>
                    <a:pt x="13" y="0"/>
                    <a:pt x="28" y="0"/>
                  </a:cubicBezTo>
                  <a:cubicBezTo>
                    <a:pt x="44" y="0"/>
                    <a:pt x="57" y="12"/>
                    <a:pt x="57" y="28"/>
                  </a:cubicBezTo>
                  <a:lnTo>
                    <a:pt x="57" y="186"/>
                  </a:lnTo>
                  <a:cubicBezTo>
                    <a:pt x="57" y="201"/>
                    <a:pt x="44" y="214"/>
                    <a:pt x="28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17">
              <a:extLst>
                <a:ext uri="{FF2B5EF4-FFF2-40B4-BE49-F238E27FC236}">
                  <a16:creationId xmlns:a16="http://schemas.microsoft.com/office/drawing/2014/main" id="{7A2EF5DE-4C27-47B7-92B4-1421F7E9FC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151" y="3047487"/>
              <a:ext cx="109538" cy="111125"/>
            </a:xfrm>
            <a:custGeom>
              <a:avLst/>
              <a:gdLst>
                <a:gd name="T0" fmla="*/ 153 w 306"/>
                <a:gd name="T1" fmla="*/ 58 h 306"/>
                <a:gd name="T2" fmla="*/ 57 w 306"/>
                <a:gd name="T3" fmla="*/ 153 h 306"/>
                <a:gd name="T4" fmla="*/ 153 w 306"/>
                <a:gd name="T5" fmla="*/ 249 h 306"/>
                <a:gd name="T6" fmla="*/ 249 w 306"/>
                <a:gd name="T7" fmla="*/ 153 h 306"/>
                <a:gd name="T8" fmla="*/ 153 w 306"/>
                <a:gd name="T9" fmla="*/ 58 h 306"/>
                <a:gd name="T10" fmla="*/ 153 w 306"/>
                <a:gd name="T11" fmla="*/ 306 h 306"/>
                <a:gd name="T12" fmla="*/ 0 w 306"/>
                <a:gd name="T13" fmla="*/ 153 h 306"/>
                <a:gd name="T14" fmla="*/ 153 w 306"/>
                <a:gd name="T15" fmla="*/ 0 h 306"/>
                <a:gd name="T16" fmla="*/ 306 w 306"/>
                <a:gd name="T17" fmla="*/ 153 h 306"/>
                <a:gd name="T18" fmla="*/ 153 w 306"/>
                <a:gd name="T19" fmla="*/ 306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306">
                  <a:moveTo>
                    <a:pt x="153" y="58"/>
                  </a:moveTo>
                  <a:cubicBezTo>
                    <a:pt x="100" y="58"/>
                    <a:pt x="57" y="100"/>
                    <a:pt x="57" y="153"/>
                  </a:cubicBezTo>
                  <a:cubicBezTo>
                    <a:pt x="57" y="206"/>
                    <a:pt x="100" y="249"/>
                    <a:pt x="153" y="249"/>
                  </a:cubicBezTo>
                  <a:cubicBezTo>
                    <a:pt x="206" y="249"/>
                    <a:pt x="249" y="206"/>
                    <a:pt x="249" y="153"/>
                  </a:cubicBezTo>
                  <a:cubicBezTo>
                    <a:pt x="249" y="100"/>
                    <a:pt x="206" y="58"/>
                    <a:pt x="153" y="58"/>
                  </a:cubicBezTo>
                  <a:close/>
                  <a:moveTo>
                    <a:pt x="153" y="306"/>
                  </a:moveTo>
                  <a:cubicBezTo>
                    <a:pt x="69" y="306"/>
                    <a:pt x="0" y="238"/>
                    <a:pt x="0" y="153"/>
                  </a:cubicBezTo>
                  <a:cubicBezTo>
                    <a:pt x="0" y="69"/>
                    <a:pt x="69" y="0"/>
                    <a:pt x="153" y="0"/>
                  </a:cubicBezTo>
                  <a:cubicBezTo>
                    <a:pt x="237" y="0"/>
                    <a:pt x="306" y="69"/>
                    <a:pt x="306" y="153"/>
                  </a:cubicBezTo>
                  <a:cubicBezTo>
                    <a:pt x="306" y="238"/>
                    <a:pt x="237" y="306"/>
                    <a:pt x="153" y="3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18">
              <a:extLst>
                <a:ext uri="{FF2B5EF4-FFF2-40B4-BE49-F238E27FC236}">
                  <a16:creationId xmlns:a16="http://schemas.microsoft.com/office/drawing/2014/main" id="{42E0A43C-BB80-4190-9DE7-45AD56EFE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3268149"/>
              <a:ext cx="20638" cy="76200"/>
            </a:xfrm>
            <a:custGeom>
              <a:avLst/>
              <a:gdLst>
                <a:gd name="T0" fmla="*/ 29 w 57"/>
                <a:gd name="T1" fmla="*/ 214 h 214"/>
                <a:gd name="T2" fmla="*/ 0 w 57"/>
                <a:gd name="T3" fmla="*/ 186 h 214"/>
                <a:gd name="T4" fmla="*/ 0 w 57"/>
                <a:gd name="T5" fmla="*/ 28 h 214"/>
                <a:gd name="T6" fmla="*/ 29 w 57"/>
                <a:gd name="T7" fmla="*/ 0 h 214"/>
                <a:gd name="T8" fmla="*/ 57 w 57"/>
                <a:gd name="T9" fmla="*/ 28 h 214"/>
                <a:gd name="T10" fmla="*/ 57 w 57"/>
                <a:gd name="T11" fmla="*/ 186 h 214"/>
                <a:gd name="T12" fmla="*/ 29 w 57"/>
                <a:gd name="T13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14">
                  <a:moveTo>
                    <a:pt x="29" y="214"/>
                  </a:moveTo>
                  <a:cubicBezTo>
                    <a:pt x="13" y="214"/>
                    <a:pt x="0" y="201"/>
                    <a:pt x="0" y="186"/>
                  </a:cubicBezTo>
                  <a:lnTo>
                    <a:pt x="0" y="28"/>
                  </a:lnTo>
                  <a:cubicBezTo>
                    <a:pt x="0" y="12"/>
                    <a:pt x="13" y="0"/>
                    <a:pt x="29" y="0"/>
                  </a:cubicBezTo>
                  <a:cubicBezTo>
                    <a:pt x="44" y="0"/>
                    <a:pt x="57" y="12"/>
                    <a:pt x="57" y="28"/>
                  </a:cubicBezTo>
                  <a:lnTo>
                    <a:pt x="57" y="186"/>
                  </a:lnTo>
                  <a:cubicBezTo>
                    <a:pt x="57" y="201"/>
                    <a:pt x="44" y="214"/>
                    <a:pt x="29" y="2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19">
              <a:extLst>
                <a:ext uri="{FF2B5EF4-FFF2-40B4-BE49-F238E27FC236}">
                  <a16:creationId xmlns:a16="http://schemas.microsoft.com/office/drawing/2014/main" id="{0DA66330-557D-484B-900D-2BD82EC6D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413" y="3172899"/>
              <a:ext cx="225425" cy="171450"/>
            </a:xfrm>
            <a:custGeom>
              <a:avLst/>
              <a:gdLst>
                <a:gd name="T0" fmla="*/ 597 w 626"/>
                <a:gd name="T1" fmla="*/ 478 h 478"/>
                <a:gd name="T2" fmla="*/ 29 w 626"/>
                <a:gd name="T3" fmla="*/ 478 h 478"/>
                <a:gd name="T4" fmla="*/ 0 w 626"/>
                <a:gd name="T5" fmla="*/ 450 h 478"/>
                <a:gd name="T6" fmla="*/ 0 w 626"/>
                <a:gd name="T7" fmla="*/ 201 h 478"/>
                <a:gd name="T8" fmla="*/ 178 w 626"/>
                <a:gd name="T9" fmla="*/ 2 h 478"/>
                <a:gd name="T10" fmla="*/ 210 w 626"/>
                <a:gd name="T11" fmla="*/ 27 h 478"/>
                <a:gd name="T12" fmla="*/ 184 w 626"/>
                <a:gd name="T13" fmla="*/ 59 h 478"/>
                <a:gd name="T14" fmla="*/ 57 w 626"/>
                <a:gd name="T15" fmla="*/ 201 h 478"/>
                <a:gd name="T16" fmla="*/ 57 w 626"/>
                <a:gd name="T17" fmla="*/ 421 h 478"/>
                <a:gd name="T18" fmla="*/ 569 w 626"/>
                <a:gd name="T19" fmla="*/ 421 h 478"/>
                <a:gd name="T20" fmla="*/ 569 w 626"/>
                <a:gd name="T21" fmla="*/ 201 h 478"/>
                <a:gd name="T22" fmla="*/ 442 w 626"/>
                <a:gd name="T23" fmla="*/ 59 h 478"/>
                <a:gd name="T24" fmla="*/ 416 w 626"/>
                <a:gd name="T25" fmla="*/ 27 h 478"/>
                <a:gd name="T26" fmla="*/ 448 w 626"/>
                <a:gd name="T27" fmla="*/ 2 h 478"/>
                <a:gd name="T28" fmla="*/ 626 w 626"/>
                <a:gd name="T29" fmla="*/ 201 h 478"/>
                <a:gd name="T30" fmla="*/ 626 w 626"/>
                <a:gd name="T31" fmla="*/ 450 h 478"/>
                <a:gd name="T32" fmla="*/ 597 w 626"/>
                <a:gd name="T33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6" h="478">
                  <a:moveTo>
                    <a:pt x="597" y="478"/>
                  </a:moveTo>
                  <a:lnTo>
                    <a:pt x="29" y="478"/>
                  </a:lnTo>
                  <a:cubicBezTo>
                    <a:pt x="13" y="478"/>
                    <a:pt x="0" y="465"/>
                    <a:pt x="0" y="450"/>
                  </a:cubicBezTo>
                  <a:lnTo>
                    <a:pt x="0" y="201"/>
                  </a:lnTo>
                  <a:cubicBezTo>
                    <a:pt x="0" y="99"/>
                    <a:pt x="76" y="13"/>
                    <a:pt x="178" y="2"/>
                  </a:cubicBezTo>
                  <a:cubicBezTo>
                    <a:pt x="193" y="0"/>
                    <a:pt x="208" y="11"/>
                    <a:pt x="210" y="27"/>
                  </a:cubicBezTo>
                  <a:cubicBezTo>
                    <a:pt x="211" y="43"/>
                    <a:pt x="200" y="57"/>
                    <a:pt x="184" y="59"/>
                  </a:cubicBezTo>
                  <a:cubicBezTo>
                    <a:pt x="112" y="67"/>
                    <a:pt x="57" y="128"/>
                    <a:pt x="57" y="201"/>
                  </a:cubicBezTo>
                  <a:lnTo>
                    <a:pt x="57" y="421"/>
                  </a:lnTo>
                  <a:lnTo>
                    <a:pt x="569" y="421"/>
                  </a:lnTo>
                  <a:lnTo>
                    <a:pt x="569" y="201"/>
                  </a:lnTo>
                  <a:cubicBezTo>
                    <a:pt x="569" y="128"/>
                    <a:pt x="514" y="67"/>
                    <a:pt x="442" y="59"/>
                  </a:cubicBezTo>
                  <a:cubicBezTo>
                    <a:pt x="426" y="57"/>
                    <a:pt x="415" y="43"/>
                    <a:pt x="416" y="27"/>
                  </a:cubicBezTo>
                  <a:cubicBezTo>
                    <a:pt x="418" y="11"/>
                    <a:pt x="432" y="0"/>
                    <a:pt x="448" y="2"/>
                  </a:cubicBezTo>
                  <a:cubicBezTo>
                    <a:pt x="550" y="13"/>
                    <a:pt x="626" y="99"/>
                    <a:pt x="626" y="201"/>
                  </a:cubicBezTo>
                  <a:lnTo>
                    <a:pt x="626" y="450"/>
                  </a:lnTo>
                  <a:cubicBezTo>
                    <a:pt x="626" y="465"/>
                    <a:pt x="613" y="478"/>
                    <a:pt x="597" y="4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20">
              <a:extLst>
                <a:ext uri="{FF2B5EF4-FFF2-40B4-BE49-F238E27FC236}">
                  <a16:creationId xmlns:a16="http://schemas.microsoft.com/office/drawing/2014/main" id="{4B7B85FF-0090-4301-AC9D-C3CBF3169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126" y="3409437"/>
              <a:ext cx="255588" cy="76200"/>
            </a:xfrm>
            <a:custGeom>
              <a:avLst/>
              <a:gdLst>
                <a:gd name="T0" fmla="*/ 58 w 706"/>
                <a:gd name="T1" fmla="*/ 58 h 209"/>
                <a:gd name="T2" fmla="*/ 58 w 706"/>
                <a:gd name="T3" fmla="*/ 86 h 209"/>
                <a:gd name="T4" fmla="*/ 123 w 706"/>
                <a:gd name="T5" fmla="*/ 151 h 209"/>
                <a:gd name="T6" fmla="*/ 583 w 706"/>
                <a:gd name="T7" fmla="*/ 151 h 209"/>
                <a:gd name="T8" fmla="*/ 648 w 706"/>
                <a:gd name="T9" fmla="*/ 86 h 209"/>
                <a:gd name="T10" fmla="*/ 648 w 706"/>
                <a:gd name="T11" fmla="*/ 58 h 209"/>
                <a:gd name="T12" fmla="*/ 58 w 706"/>
                <a:gd name="T13" fmla="*/ 58 h 209"/>
                <a:gd name="T14" fmla="*/ 583 w 706"/>
                <a:gd name="T15" fmla="*/ 209 h 209"/>
                <a:gd name="T16" fmla="*/ 123 w 706"/>
                <a:gd name="T17" fmla="*/ 209 h 209"/>
                <a:gd name="T18" fmla="*/ 0 w 706"/>
                <a:gd name="T19" fmla="*/ 86 h 209"/>
                <a:gd name="T20" fmla="*/ 0 w 706"/>
                <a:gd name="T21" fmla="*/ 29 h 209"/>
                <a:gd name="T22" fmla="*/ 29 w 706"/>
                <a:gd name="T23" fmla="*/ 0 h 209"/>
                <a:gd name="T24" fmla="*/ 677 w 706"/>
                <a:gd name="T25" fmla="*/ 0 h 209"/>
                <a:gd name="T26" fmla="*/ 706 w 706"/>
                <a:gd name="T27" fmla="*/ 29 h 209"/>
                <a:gd name="T28" fmla="*/ 706 w 706"/>
                <a:gd name="T29" fmla="*/ 86 h 209"/>
                <a:gd name="T30" fmla="*/ 583 w 706"/>
                <a:gd name="T31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6" h="209">
                  <a:moveTo>
                    <a:pt x="58" y="58"/>
                  </a:moveTo>
                  <a:lnTo>
                    <a:pt x="58" y="86"/>
                  </a:lnTo>
                  <a:cubicBezTo>
                    <a:pt x="58" y="122"/>
                    <a:pt x="87" y="151"/>
                    <a:pt x="123" y="151"/>
                  </a:cubicBezTo>
                  <a:lnTo>
                    <a:pt x="583" y="151"/>
                  </a:lnTo>
                  <a:cubicBezTo>
                    <a:pt x="619" y="151"/>
                    <a:pt x="648" y="122"/>
                    <a:pt x="648" y="86"/>
                  </a:cubicBezTo>
                  <a:lnTo>
                    <a:pt x="648" y="58"/>
                  </a:lnTo>
                  <a:lnTo>
                    <a:pt x="58" y="58"/>
                  </a:lnTo>
                  <a:close/>
                  <a:moveTo>
                    <a:pt x="583" y="209"/>
                  </a:moveTo>
                  <a:lnTo>
                    <a:pt x="123" y="209"/>
                  </a:lnTo>
                  <a:cubicBezTo>
                    <a:pt x="56" y="209"/>
                    <a:pt x="0" y="153"/>
                    <a:pt x="0" y="86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lnTo>
                    <a:pt x="677" y="0"/>
                  </a:lnTo>
                  <a:cubicBezTo>
                    <a:pt x="693" y="0"/>
                    <a:pt x="706" y="13"/>
                    <a:pt x="706" y="29"/>
                  </a:cubicBezTo>
                  <a:lnTo>
                    <a:pt x="706" y="86"/>
                  </a:lnTo>
                  <a:cubicBezTo>
                    <a:pt x="706" y="153"/>
                    <a:pt x="650" y="209"/>
                    <a:pt x="58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C859B76-8B7C-4EF7-8BA1-CEF008580D80}"/>
              </a:ext>
            </a:extLst>
          </p:cNvPr>
          <p:cNvGrpSpPr/>
          <p:nvPr/>
        </p:nvGrpSpPr>
        <p:grpSpPr>
          <a:xfrm>
            <a:off x="5157301" y="2390160"/>
            <a:ext cx="353609" cy="367921"/>
            <a:chOff x="9010651" y="4437064"/>
            <a:chExt cx="666751" cy="693738"/>
          </a:xfrm>
          <a:solidFill>
            <a:schemeClr val="bg1"/>
          </a:solidFill>
        </p:grpSpPr>
        <p:sp>
          <p:nvSpPr>
            <p:cNvPr id="48" name="Freeform 97">
              <a:extLst>
                <a:ext uri="{FF2B5EF4-FFF2-40B4-BE49-F238E27FC236}">
                  <a16:creationId xmlns:a16="http://schemas.microsoft.com/office/drawing/2014/main" id="{97CBF3D3-6E22-4E9A-97F6-9D995A958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826" y="4772026"/>
              <a:ext cx="155575" cy="23813"/>
            </a:xfrm>
            <a:custGeom>
              <a:avLst/>
              <a:gdLst>
                <a:gd name="T0" fmla="*/ 399 w 431"/>
                <a:gd name="T1" fmla="*/ 65 h 65"/>
                <a:gd name="T2" fmla="*/ 32 w 431"/>
                <a:gd name="T3" fmla="*/ 65 h 65"/>
                <a:gd name="T4" fmla="*/ 0 w 431"/>
                <a:gd name="T5" fmla="*/ 32 h 65"/>
                <a:gd name="T6" fmla="*/ 32 w 431"/>
                <a:gd name="T7" fmla="*/ 0 h 65"/>
                <a:gd name="T8" fmla="*/ 399 w 431"/>
                <a:gd name="T9" fmla="*/ 0 h 65"/>
                <a:gd name="T10" fmla="*/ 431 w 431"/>
                <a:gd name="T11" fmla="*/ 32 h 65"/>
                <a:gd name="T12" fmla="*/ 399 w 431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1" h="65">
                  <a:moveTo>
                    <a:pt x="399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399" y="0"/>
                  </a:lnTo>
                  <a:cubicBezTo>
                    <a:pt x="417" y="0"/>
                    <a:pt x="431" y="15"/>
                    <a:pt x="431" y="32"/>
                  </a:cubicBezTo>
                  <a:cubicBezTo>
                    <a:pt x="431" y="50"/>
                    <a:pt x="417" y="65"/>
                    <a:pt x="39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98">
              <a:extLst>
                <a:ext uri="{FF2B5EF4-FFF2-40B4-BE49-F238E27FC236}">
                  <a16:creationId xmlns:a16="http://schemas.microsoft.com/office/drawing/2014/main" id="{1DF8FD83-54C0-4529-B40D-2D0F29110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4772026"/>
              <a:ext cx="155575" cy="23813"/>
            </a:xfrm>
            <a:custGeom>
              <a:avLst/>
              <a:gdLst>
                <a:gd name="T0" fmla="*/ 399 w 432"/>
                <a:gd name="T1" fmla="*/ 65 h 65"/>
                <a:gd name="T2" fmla="*/ 32 w 432"/>
                <a:gd name="T3" fmla="*/ 65 h 65"/>
                <a:gd name="T4" fmla="*/ 0 w 432"/>
                <a:gd name="T5" fmla="*/ 32 h 65"/>
                <a:gd name="T6" fmla="*/ 32 w 432"/>
                <a:gd name="T7" fmla="*/ 0 h 65"/>
                <a:gd name="T8" fmla="*/ 399 w 432"/>
                <a:gd name="T9" fmla="*/ 0 h 65"/>
                <a:gd name="T10" fmla="*/ 432 w 432"/>
                <a:gd name="T11" fmla="*/ 32 h 65"/>
                <a:gd name="T12" fmla="*/ 399 w 432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2" h="65">
                  <a:moveTo>
                    <a:pt x="399" y="65"/>
                  </a:moveTo>
                  <a:lnTo>
                    <a:pt x="32" y="65"/>
                  </a:lnTo>
                  <a:cubicBezTo>
                    <a:pt x="15" y="65"/>
                    <a:pt x="0" y="50"/>
                    <a:pt x="0" y="32"/>
                  </a:cubicBezTo>
                  <a:cubicBezTo>
                    <a:pt x="0" y="15"/>
                    <a:pt x="15" y="0"/>
                    <a:pt x="32" y="0"/>
                  </a:cubicBezTo>
                  <a:lnTo>
                    <a:pt x="399" y="0"/>
                  </a:lnTo>
                  <a:cubicBezTo>
                    <a:pt x="417" y="0"/>
                    <a:pt x="432" y="15"/>
                    <a:pt x="432" y="32"/>
                  </a:cubicBezTo>
                  <a:cubicBezTo>
                    <a:pt x="432" y="50"/>
                    <a:pt x="417" y="65"/>
                    <a:pt x="399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99">
              <a:extLst>
                <a:ext uri="{FF2B5EF4-FFF2-40B4-BE49-F238E27FC236}">
                  <a16:creationId xmlns:a16="http://schemas.microsoft.com/office/drawing/2014/main" id="{23C2575D-E503-405B-A976-C0C70E6E62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05914" y="4598989"/>
              <a:ext cx="277813" cy="531813"/>
            </a:xfrm>
            <a:custGeom>
              <a:avLst/>
              <a:gdLst>
                <a:gd name="T0" fmla="*/ 234 w 770"/>
                <a:gd name="T1" fmla="*/ 1406 h 1471"/>
                <a:gd name="T2" fmla="*/ 536 w 770"/>
                <a:gd name="T3" fmla="*/ 1406 h 1471"/>
                <a:gd name="T4" fmla="*/ 536 w 770"/>
                <a:gd name="T5" fmla="*/ 595 h 1471"/>
                <a:gd name="T6" fmla="*/ 568 w 770"/>
                <a:gd name="T7" fmla="*/ 563 h 1471"/>
                <a:gd name="T8" fmla="*/ 600 w 770"/>
                <a:gd name="T9" fmla="*/ 595 h 1471"/>
                <a:gd name="T10" fmla="*/ 649 w 770"/>
                <a:gd name="T11" fmla="*/ 644 h 1471"/>
                <a:gd name="T12" fmla="*/ 657 w 770"/>
                <a:gd name="T13" fmla="*/ 644 h 1471"/>
                <a:gd name="T14" fmla="*/ 706 w 770"/>
                <a:gd name="T15" fmla="*/ 595 h 1471"/>
                <a:gd name="T16" fmla="*/ 706 w 770"/>
                <a:gd name="T17" fmla="*/ 192 h 1471"/>
                <a:gd name="T18" fmla="*/ 578 w 770"/>
                <a:gd name="T19" fmla="*/ 64 h 1471"/>
                <a:gd name="T20" fmla="*/ 192 w 770"/>
                <a:gd name="T21" fmla="*/ 64 h 1471"/>
                <a:gd name="T22" fmla="*/ 64 w 770"/>
                <a:gd name="T23" fmla="*/ 192 h 1471"/>
                <a:gd name="T24" fmla="*/ 64 w 770"/>
                <a:gd name="T25" fmla="*/ 595 h 1471"/>
                <a:gd name="T26" fmla="*/ 113 w 770"/>
                <a:gd name="T27" fmla="*/ 644 h 1471"/>
                <a:gd name="T28" fmla="*/ 120 w 770"/>
                <a:gd name="T29" fmla="*/ 644 h 1471"/>
                <a:gd name="T30" fmla="*/ 169 w 770"/>
                <a:gd name="T31" fmla="*/ 595 h 1471"/>
                <a:gd name="T32" fmla="*/ 201 w 770"/>
                <a:gd name="T33" fmla="*/ 563 h 1471"/>
                <a:gd name="T34" fmla="*/ 234 w 770"/>
                <a:gd name="T35" fmla="*/ 595 h 1471"/>
                <a:gd name="T36" fmla="*/ 234 w 770"/>
                <a:gd name="T37" fmla="*/ 1406 h 1471"/>
                <a:gd name="T38" fmla="*/ 568 w 770"/>
                <a:gd name="T39" fmla="*/ 1471 h 1471"/>
                <a:gd name="T40" fmla="*/ 201 w 770"/>
                <a:gd name="T41" fmla="*/ 1471 h 1471"/>
                <a:gd name="T42" fmla="*/ 169 w 770"/>
                <a:gd name="T43" fmla="*/ 1438 h 1471"/>
                <a:gd name="T44" fmla="*/ 169 w 770"/>
                <a:gd name="T45" fmla="*/ 697 h 1471"/>
                <a:gd name="T46" fmla="*/ 120 w 770"/>
                <a:gd name="T47" fmla="*/ 708 h 1471"/>
                <a:gd name="T48" fmla="*/ 113 w 770"/>
                <a:gd name="T49" fmla="*/ 708 h 1471"/>
                <a:gd name="T50" fmla="*/ 0 w 770"/>
                <a:gd name="T51" fmla="*/ 595 h 1471"/>
                <a:gd name="T52" fmla="*/ 0 w 770"/>
                <a:gd name="T53" fmla="*/ 192 h 1471"/>
                <a:gd name="T54" fmla="*/ 192 w 770"/>
                <a:gd name="T55" fmla="*/ 0 h 1471"/>
                <a:gd name="T56" fmla="*/ 578 w 770"/>
                <a:gd name="T57" fmla="*/ 0 h 1471"/>
                <a:gd name="T58" fmla="*/ 770 w 770"/>
                <a:gd name="T59" fmla="*/ 192 h 1471"/>
                <a:gd name="T60" fmla="*/ 770 w 770"/>
                <a:gd name="T61" fmla="*/ 595 h 1471"/>
                <a:gd name="T62" fmla="*/ 657 w 770"/>
                <a:gd name="T63" fmla="*/ 708 h 1471"/>
                <a:gd name="T64" fmla="*/ 649 w 770"/>
                <a:gd name="T65" fmla="*/ 708 h 1471"/>
                <a:gd name="T66" fmla="*/ 600 w 770"/>
                <a:gd name="T67" fmla="*/ 697 h 1471"/>
                <a:gd name="T68" fmla="*/ 600 w 770"/>
                <a:gd name="T69" fmla="*/ 1438 h 1471"/>
                <a:gd name="T70" fmla="*/ 568 w 770"/>
                <a:gd name="T71" fmla="*/ 1471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0" h="1471">
                  <a:moveTo>
                    <a:pt x="234" y="1406"/>
                  </a:moveTo>
                  <a:lnTo>
                    <a:pt x="536" y="1406"/>
                  </a:lnTo>
                  <a:lnTo>
                    <a:pt x="536" y="595"/>
                  </a:lnTo>
                  <a:cubicBezTo>
                    <a:pt x="536" y="577"/>
                    <a:pt x="550" y="563"/>
                    <a:pt x="568" y="563"/>
                  </a:cubicBezTo>
                  <a:cubicBezTo>
                    <a:pt x="586" y="563"/>
                    <a:pt x="600" y="577"/>
                    <a:pt x="600" y="595"/>
                  </a:cubicBezTo>
                  <a:cubicBezTo>
                    <a:pt x="600" y="622"/>
                    <a:pt x="622" y="644"/>
                    <a:pt x="649" y="644"/>
                  </a:cubicBezTo>
                  <a:lnTo>
                    <a:pt x="657" y="644"/>
                  </a:lnTo>
                  <a:cubicBezTo>
                    <a:pt x="684" y="644"/>
                    <a:pt x="706" y="622"/>
                    <a:pt x="706" y="595"/>
                  </a:cubicBezTo>
                  <a:lnTo>
                    <a:pt x="706" y="192"/>
                  </a:lnTo>
                  <a:cubicBezTo>
                    <a:pt x="706" y="122"/>
                    <a:pt x="648" y="64"/>
                    <a:pt x="578" y="64"/>
                  </a:cubicBezTo>
                  <a:lnTo>
                    <a:pt x="192" y="64"/>
                  </a:lnTo>
                  <a:cubicBezTo>
                    <a:pt x="121" y="64"/>
                    <a:pt x="64" y="122"/>
                    <a:pt x="64" y="192"/>
                  </a:cubicBezTo>
                  <a:lnTo>
                    <a:pt x="64" y="595"/>
                  </a:lnTo>
                  <a:cubicBezTo>
                    <a:pt x="64" y="622"/>
                    <a:pt x="86" y="644"/>
                    <a:pt x="113" y="644"/>
                  </a:cubicBezTo>
                  <a:lnTo>
                    <a:pt x="120" y="644"/>
                  </a:lnTo>
                  <a:cubicBezTo>
                    <a:pt x="147" y="644"/>
                    <a:pt x="169" y="622"/>
                    <a:pt x="169" y="595"/>
                  </a:cubicBezTo>
                  <a:cubicBezTo>
                    <a:pt x="169" y="577"/>
                    <a:pt x="184" y="563"/>
                    <a:pt x="201" y="563"/>
                  </a:cubicBezTo>
                  <a:cubicBezTo>
                    <a:pt x="219" y="563"/>
                    <a:pt x="234" y="577"/>
                    <a:pt x="234" y="595"/>
                  </a:cubicBezTo>
                  <a:lnTo>
                    <a:pt x="234" y="1406"/>
                  </a:lnTo>
                  <a:close/>
                  <a:moveTo>
                    <a:pt x="568" y="1471"/>
                  </a:moveTo>
                  <a:lnTo>
                    <a:pt x="201" y="1471"/>
                  </a:lnTo>
                  <a:cubicBezTo>
                    <a:pt x="184" y="1471"/>
                    <a:pt x="169" y="1456"/>
                    <a:pt x="169" y="1438"/>
                  </a:cubicBezTo>
                  <a:lnTo>
                    <a:pt x="169" y="697"/>
                  </a:lnTo>
                  <a:cubicBezTo>
                    <a:pt x="155" y="704"/>
                    <a:pt x="138" y="708"/>
                    <a:pt x="120" y="708"/>
                  </a:cubicBezTo>
                  <a:lnTo>
                    <a:pt x="113" y="708"/>
                  </a:lnTo>
                  <a:cubicBezTo>
                    <a:pt x="50" y="708"/>
                    <a:pt x="0" y="657"/>
                    <a:pt x="0" y="595"/>
                  </a:cubicBezTo>
                  <a:lnTo>
                    <a:pt x="0" y="192"/>
                  </a:lnTo>
                  <a:cubicBezTo>
                    <a:pt x="0" y="87"/>
                    <a:pt x="86" y="0"/>
                    <a:pt x="192" y="0"/>
                  </a:cubicBezTo>
                  <a:lnTo>
                    <a:pt x="578" y="0"/>
                  </a:lnTo>
                  <a:cubicBezTo>
                    <a:pt x="684" y="0"/>
                    <a:pt x="770" y="87"/>
                    <a:pt x="770" y="192"/>
                  </a:cubicBezTo>
                  <a:lnTo>
                    <a:pt x="770" y="595"/>
                  </a:lnTo>
                  <a:cubicBezTo>
                    <a:pt x="770" y="657"/>
                    <a:pt x="719" y="708"/>
                    <a:pt x="657" y="708"/>
                  </a:cubicBezTo>
                  <a:lnTo>
                    <a:pt x="649" y="708"/>
                  </a:lnTo>
                  <a:cubicBezTo>
                    <a:pt x="631" y="708"/>
                    <a:pt x="615" y="704"/>
                    <a:pt x="600" y="697"/>
                  </a:cubicBezTo>
                  <a:lnTo>
                    <a:pt x="600" y="1438"/>
                  </a:lnTo>
                  <a:cubicBezTo>
                    <a:pt x="600" y="1456"/>
                    <a:pt x="586" y="1471"/>
                    <a:pt x="568" y="14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00">
              <a:extLst>
                <a:ext uri="{FF2B5EF4-FFF2-40B4-BE49-F238E27FC236}">
                  <a16:creationId xmlns:a16="http://schemas.microsoft.com/office/drawing/2014/main" id="{EEEBB70E-626A-40F5-ABA2-4E9D78F7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239" y="4703764"/>
              <a:ext cx="23813" cy="122238"/>
            </a:xfrm>
            <a:custGeom>
              <a:avLst/>
              <a:gdLst>
                <a:gd name="T0" fmla="*/ 32 w 65"/>
                <a:gd name="T1" fmla="*/ 338 h 338"/>
                <a:gd name="T2" fmla="*/ 0 w 65"/>
                <a:gd name="T3" fmla="*/ 306 h 338"/>
                <a:gd name="T4" fmla="*/ 0 w 65"/>
                <a:gd name="T5" fmla="*/ 32 h 338"/>
                <a:gd name="T6" fmla="*/ 32 w 65"/>
                <a:gd name="T7" fmla="*/ 0 h 338"/>
                <a:gd name="T8" fmla="*/ 65 w 65"/>
                <a:gd name="T9" fmla="*/ 32 h 338"/>
                <a:gd name="T10" fmla="*/ 65 w 65"/>
                <a:gd name="T11" fmla="*/ 306 h 338"/>
                <a:gd name="T12" fmla="*/ 32 w 65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38">
                  <a:moveTo>
                    <a:pt x="32" y="338"/>
                  </a:moveTo>
                  <a:cubicBezTo>
                    <a:pt x="15" y="338"/>
                    <a:pt x="0" y="323"/>
                    <a:pt x="0" y="306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2"/>
                  </a:cubicBezTo>
                  <a:lnTo>
                    <a:pt x="65" y="306"/>
                  </a:lnTo>
                  <a:cubicBezTo>
                    <a:pt x="65" y="323"/>
                    <a:pt x="50" y="338"/>
                    <a:pt x="32" y="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01">
              <a:extLst>
                <a:ext uri="{FF2B5EF4-FFF2-40B4-BE49-F238E27FC236}">
                  <a16:creationId xmlns:a16="http://schemas.microsoft.com/office/drawing/2014/main" id="{7BE5764A-1E54-4193-84D7-E3287C7E5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1" y="4703764"/>
              <a:ext cx="23813" cy="122238"/>
            </a:xfrm>
            <a:custGeom>
              <a:avLst/>
              <a:gdLst>
                <a:gd name="T0" fmla="*/ 32 w 64"/>
                <a:gd name="T1" fmla="*/ 338 h 338"/>
                <a:gd name="T2" fmla="*/ 0 w 64"/>
                <a:gd name="T3" fmla="*/ 306 h 338"/>
                <a:gd name="T4" fmla="*/ 0 w 64"/>
                <a:gd name="T5" fmla="*/ 32 h 338"/>
                <a:gd name="T6" fmla="*/ 32 w 64"/>
                <a:gd name="T7" fmla="*/ 0 h 338"/>
                <a:gd name="T8" fmla="*/ 64 w 64"/>
                <a:gd name="T9" fmla="*/ 32 h 338"/>
                <a:gd name="T10" fmla="*/ 64 w 64"/>
                <a:gd name="T11" fmla="*/ 306 h 338"/>
                <a:gd name="T12" fmla="*/ 32 w 64"/>
                <a:gd name="T13" fmla="*/ 33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38">
                  <a:moveTo>
                    <a:pt x="32" y="338"/>
                  </a:moveTo>
                  <a:cubicBezTo>
                    <a:pt x="14" y="338"/>
                    <a:pt x="0" y="323"/>
                    <a:pt x="0" y="306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306"/>
                  </a:lnTo>
                  <a:cubicBezTo>
                    <a:pt x="64" y="323"/>
                    <a:pt x="50" y="338"/>
                    <a:pt x="32" y="3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02">
              <a:extLst>
                <a:ext uri="{FF2B5EF4-FFF2-40B4-BE49-F238E27FC236}">
                  <a16:creationId xmlns:a16="http://schemas.microsoft.com/office/drawing/2014/main" id="{BCBE5021-6810-4F35-BC7F-4AAA5502D5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2589" y="4437064"/>
              <a:ext cx="144463" cy="150813"/>
            </a:xfrm>
            <a:custGeom>
              <a:avLst/>
              <a:gdLst>
                <a:gd name="T0" fmla="*/ 201 w 401"/>
                <a:gd name="T1" fmla="*/ 65 h 421"/>
                <a:gd name="T2" fmla="*/ 64 w 401"/>
                <a:gd name="T3" fmla="*/ 211 h 421"/>
                <a:gd name="T4" fmla="*/ 201 w 401"/>
                <a:gd name="T5" fmla="*/ 356 h 421"/>
                <a:gd name="T6" fmla="*/ 337 w 401"/>
                <a:gd name="T7" fmla="*/ 211 h 421"/>
                <a:gd name="T8" fmla="*/ 201 w 401"/>
                <a:gd name="T9" fmla="*/ 65 h 421"/>
                <a:gd name="T10" fmla="*/ 201 w 401"/>
                <a:gd name="T11" fmla="*/ 421 h 421"/>
                <a:gd name="T12" fmla="*/ 0 w 401"/>
                <a:gd name="T13" fmla="*/ 211 h 421"/>
                <a:gd name="T14" fmla="*/ 201 w 401"/>
                <a:gd name="T15" fmla="*/ 0 h 421"/>
                <a:gd name="T16" fmla="*/ 401 w 401"/>
                <a:gd name="T17" fmla="*/ 211 h 421"/>
                <a:gd name="T18" fmla="*/ 201 w 401"/>
                <a:gd name="T19" fmla="*/ 421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1" h="421">
                  <a:moveTo>
                    <a:pt x="201" y="65"/>
                  </a:moveTo>
                  <a:cubicBezTo>
                    <a:pt x="126" y="65"/>
                    <a:pt x="64" y="130"/>
                    <a:pt x="64" y="211"/>
                  </a:cubicBezTo>
                  <a:cubicBezTo>
                    <a:pt x="64" y="291"/>
                    <a:pt x="126" y="356"/>
                    <a:pt x="201" y="356"/>
                  </a:cubicBezTo>
                  <a:cubicBezTo>
                    <a:pt x="276" y="356"/>
                    <a:pt x="337" y="291"/>
                    <a:pt x="337" y="211"/>
                  </a:cubicBezTo>
                  <a:cubicBezTo>
                    <a:pt x="337" y="130"/>
                    <a:pt x="276" y="65"/>
                    <a:pt x="201" y="65"/>
                  </a:cubicBezTo>
                  <a:close/>
                  <a:moveTo>
                    <a:pt x="201" y="421"/>
                  </a:moveTo>
                  <a:cubicBezTo>
                    <a:pt x="90" y="421"/>
                    <a:pt x="0" y="326"/>
                    <a:pt x="0" y="211"/>
                  </a:cubicBezTo>
                  <a:cubicBezTo>
                    <a:pt x="0" y="95"/>
                    <a:pt x="90" y="0"/>
                    <a:pt x="201" y="0"/>
                  </a:cubicBezTo>
                  <a:cubicBezTo>
                    <a:pt x="311" y="0"/>
                    <a:pt x="401" y="95"/>
                    <a:pt x="401" y="211"/>
                  </a:cubicBezTo>
                  <a:cubicBezTo>
                    <a:pt x="401" y="326"/>
                    <a:pt x="311" y="421"/>
                    <a:pt x="201" y="4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103">
              <a:extLst>
                <a:ext uri="{FF2B5EF4-FFF2-40B4-BE49-F238E27FC236}">
                  <a16:creationId xmlns:a16="http://schemas.microsoft.com/office/drawing/2014/main" id="{8F49DD8B-DF6C-4DD9-862B-E13218A2E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2914" y="4883151"/>
              <a:ext cx="22225" cy="247650"/>
            </a:xfrm>
            <a:custGeom>
              <a:avLst/>
              <a:gdLst>
                <a:gd name="T0" fmla="*/ 32 w 64"/>
                <a:gd name="T1" fmla="*/ 686 h 686"/>
                <a:gd name="T2" fmla="*/ 0 w 64"/>
                <a:gd name="T3" fmla="*/ 653 h 686"/>
                <a:gd name="T4" fmla="*/ 0 w 64"/>
                <a:gd name="T5" fmla="*/ 32 h 686"/>
                <a:gd name="T6" fmla="*/ 32 w 64"/>
                <a:gd name="T7" fmla="*/ 0 h 686"/>
                <a:gd name="T8" fmla="*/ 64 w 64"/>
                <a:gd name="T9" fmla="*/ 32 h 686"/>
                <a:gd name="T10" fmla="*/ 64 w 64"/>
                <a:gd name="T11" fmla="*/ 653 h 686"/>
                <a:gd name="T12" fmla="*/ 32 w 64"/>
                <a:gd name="T13" fmla="*/ 686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86">
                  <a:moveTo>
                    <a:pt x="32" y="686"/>
                  </a:moveTo>
                  <a:cubicBezTo>
                    <a:pt x="14" y="686"/>
                    <a:pt x="0" y="671"/>
                    <a:pt x="0" y="653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49" y="0"/>
                    <a:pt x="64" y="15"/>
                    <a:pt x="64" y="32"/>
                  </a:cubicBezTo>
                  <a:lnTo>
                    <a:pt x="64" y="653"/>
                  </a:lnTo>
                  <a:cubicBezTo>
                    <a:pt x="64" y="671"/>
                    <a:pt x="49" y="686"/>
                    <a:pt x="32" y="6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" name="Freeform 104">
              <a:extLst>
                <a:ext uri="{FF2B5EF4-FFF2-40B4-BE49-F238E27FC236}">
                  <a16:creationId xmlns:a16="http://schemas.microsoft.com/office/drawing/2014/main" id="{33B65912-68AA-4CD0-96D2-229A1BC8E7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31339" y="4494214"/>
              <a:ext cx="246063" cy="576263"/>
            </a:xfrm>
            <a:custGeom>
              <a:avLst/>
              <a:gdLst>
                <a:gd name="T0" fmla="*/ 82 w 685"/>
                <a:gd name="T1" fmla="*/ 1522 h 1598"/>
                <a:gd name="T2" fmla="*/ 621 w 685"/>
                <a:gd name="T3" fmla="*/ 801 h 1598"/>
                <a:gd name="T4" fmla="*/ 80 w 685"/>
                <a:gd name="T5" fmla="*/ 78 h 1598"/>
                <a:gd name="T6" fmla="*/ 318 w 685"/>
                <a:gd name="T7" fmla="*/ 801 h 1598"/>
                <a:gd name="T8" fmla="*/ 82 w 685"/>
                <a:gd name="T9" fmla="*/ 1522 h 1598"/>
                <a:gd name="T10" fmla="*/ 50 w 685"/>
                <a:gd name="T11" fmla="*/ 1598 h 1598"/>
                <a:gd name="T12" fmla="*/ 30 w 685"/>
                <a:gd name="T13" fmla="*/ 1591 h 1598"/>
                <a:gd name="T14" fmla="*/ 18 w 685"/>
                <a:gd name="T15" fmla="*/ 1566 h 1598"/>
                <a:gd name="T16" fmla="*/ 18 w 685"/>
                <a:gd name="T17" fmla="*/ 1508 h 1598"/>
                <a:gd name="T18" fmla="*/ 28 w 685"/>
                <a:gd name="T19" fmla="*/ 1485 h 1598"/>
                <a:gd name="T20" fmla="*/ 254 w 685"/>
                <a:gd name="T21" fmla="*/ 801 h 1598"/>
                <a:gd name="T22" fmla="*/ 12 w 685"/>
                <a:gd name="T23" fmla="*/ 104 h 1598"/>
                <a:gd name="T24" fmla="*/ 0 w 685"/>
                <a:gd name="T25" fmla="*/ 79 h 1598"/>
                <a:gd name="T26" fmla="*/ 1 w 685"/>
                <a:gd name="T27" fmla="*/ 33 h 1598"/>
                <a:gd name="T28" fmla="*/ 14 w 685"/>
                <a:gd name="T29" fmla="*/ 8 h 1598"/>
                <a:gd name="T30" fmla="*/ 40 w 685"/>
                <a:gd name="T31" fmla="*/ 2 h 1598"/>
                <a:gd name="T32" fmla="*/ 685 w 685"/>
                <a:gd name="T33" fmla="*/ 801 h 1598"/>
                <a:gd name="T34" fmla="*/ 58 w 685"/>
                <a:gd name="T35" fmla="*/ 1597 h 1598"/>
                <a:gd name="T36" fmla="*/ 50 w 685"/>
                <a:gd name="T37" fmla="*/ 159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5" h="1598">
                  <a:moveTo>
                    <a:pt x="82" y="1522"/>
                  </a:moveTo>
                  <a:cubicBezTo>
                    <a:pt x="401" y="1429"/>
                    <a:pt x="621" y="1138"/>
                    <a:pt x="621" y="801"/>
                  </a:cubicBezTo>
                  <a:cubicBezTo>
                    <a:pt x="621" y="467"/>
                    <a:pt x="396" y="171"/>
                    <a:pt x="80" y="78"/>
                  </a:cubicBezTo>
                  <a:cubicBezTo>
                    <a:pt x="225" y="218"/>
                    <a:pt x="318" y="496"/>
                    <a:pt x="318" y="801"/>
                  </a:cubicBezTo>
                  <a:cubicBezTo>
                    <a:pt x="318" y="1106"/>
                    <a:pt x="228" y="1380"/>
                    <a:pt x="82" y="1522"/>
                  </a:cubicBezTo>
                  <a:close/>
                  <a:moveTo>
                    <a:pt x="50" y="1598"/>
                  </a:moveTo>
                  <a:cubicBezTo>
                    <a:pt x="43" y="1598"/>
                    <a:pt x="36" y="1595"/>
                    <a:pt x="30" y="1591"/>
                  </a:cubicBezTo>
                  <a:cubicBezTo>
                    <a:pt x="23" y="1585"/>
                    <a:pt x="18" y="1576"/>
                    <a:pt x="18" y="1566"/>
                  </a:cubicBezTo>
                  <a:lnTo>
                    <a:pt x="18" y="1508"/>
                  </a:lnTo>
                  <a:cubicBezTo>
                    <a:pt x="18" y="1499"/>
                    <a:pt x="22" y="1491"/>
                    <a:pt x="28" y="1485"/>
                  </a:cubicBezTo>
                  <a:cubicBezTo>
                    <a:pt x="165" y="1360"/>
                    <a:pt x="254" y="1091"/>
                    <a:pt x="254" y="801"/>
                  </a:cubicBezTo>
                  <a:cubicBezTo>
                    <a:pt x="254" y="496"/>
                    <a:pt x="159" y="223"/>
                    <a:pt x="12" y="104"/>
                  </a:cubicBezTo>
                  <a:cubicBezTo>
                    <a:pt x="5" y="98"/>
                    <a:pt x="0" y="89"/>
                    <a:pt x="0" y="79"/>
                  </a:cubicBezTo>
                  <a:lnTo>
                    <a:pt x="1" y="33"/>
                  </a:lnTo>
                  <a:cubicBezTo>
                    <a:pt x="2" y="23"/>
                    <a:pt x="6" y="14"/>
                    <a:pt x="14" y="8"/>
                  </a:cubicBezTo>
                  <a:cubicBezTo>
                    <a:pt x="21" y="2"/>
                    <a:pt x="31" y="0"/>
                    <a:pt x="40" y="2"/>
                  </a:cubicBezTo>
                  <a:cubicBezTo>
                    <a:pt x="414" y="83"/>
                    <a:pt x="685" y="419"/>
                    <a:pt x="685" y="801"/>
                  </a:cubicBezTo>
                  <a:cubicBezTo>
                    <a:pt x="685" y="1182"/>
                    <a:pt x="427" y="1509"/>
                    <a:pt x="58" y="1597"/>
                  </a:cubicBezTo>
                  <a:cubicBezTo>
                    <a:pt x="55" y="1598"/>
                    <a:pt x="53" y="1598"/>
                    <a:pt x="50" y="15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05">
              <a:extLst>
                <a:ext uri="{FF2B5EF4-FFF2-40B4-BE49-F238E27FC236}">
                  <a16:creationId xmlns:a16="http://schemas.microsoft.com/office/drawing/2014/main" id="{4B0D12F4-DEE8-4803-AE2B-F1BE70721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0651" y="4494214"/>
              <a:ext cx="246063" cy="576263"/>
            </a:xfrm>
            <a:custGeom>
              <a:avLst/>
              <a:gdLst>
                <a:gd name="T0" fmla="*/ 606 w 685"/>
                <a:gd name="T1" fmla="*/ 78 h 1598"/>
                <a:gd name="T2" fmla="*/ 65 w 685"/>
                <a:gd name="T3" fmla="*/ 801 h 1598"/>
                <a:gd name="T4" fmla="*/ 603 w 685"/>
                <a:gd name="T5" fmla="*/ 1524 h 1598"/>
                <a:gd name="T6" fmla="*/ 367 w 685"/>
                <a:gd name="T7" fmla="*/ 801 h 1598"/>
                <a:gd name="T8" fmla="*/ 606 w 685"/>
                <a:gd name="T9" fmla="*/ 78 h 1598"/>
                <a:gd name="T10" fmla="*/ 635 w 685"/>
                <a:gd name="T11" fmla="*/ 1598 h 1598"/>
                <a:gd name="T12" fmla="*/ 628 w 685"/>
                <a:gd name="T13" fmla="*/ 1597 h 1598"/>
                <a:gd name="T14" fmla="*/ 0 w 685"/>
                <a:gd name="T15" fmla="*/ 801 h 1598"/>
                <a:gd name="T16" fmla="*/ 645 w 685"/>
                <a:gd name="T17" fmla="*/ 2 h 1598"/>
                <a:gd name="T18" fmla="*/ 672 w 685"/>
                <a:gd name="T19" fmla="*/ 8 h 1598"/>
                <a:gd name="T20" fmla="*/ 684 w 685"/>
                <a:gd name="T21" fmla="*/ 33 h 1598"/>
                <a:gd name="T22" fmla="*/ 685 w 685"/>
                <a:gd name="T23" fmla="*/ 79 h 1598"/>
                <a:gd name="T24" fmla="*/ 673 w 685"/>
                <a:gd name="T25" fmla="*/ 104 h 1598"/>
                <a:gd name="T26" fmla="*/ 432 w 685"/>
                <a:gd name="T27" fmla="*/ 801 h 1598"/>
                <a:gd name="T28" fmla="*/ 657 w 685"/>
                <a:gd name="T29" fmla="*/ 1485 h 1598"/>
                <a:gd name="T30" fmla="*/ 667 w 685"/>
                <a:gd name="T31" fmla="*/ 1508 h 1598"/>
                <a:gd name="T32" fmla="*/ 667 w 685"/>
                <a:gd name="T33" fmla="*/ 1566 h 1598"/>
                <a:gd name="T34" fmla="*/ 655 w 685"/>
                <a:gd name="T35" fmla="*/ 1591 h 1598"/>
                <a:gd name="T36" fmla="*/ 635 w 685"/>
                <a:gd name="T37" fmla="*/ 1598 h 1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85" h="1598">
                  <a:moveTo>
                    <a:pt x="606" y="78"/>
                  </a:moveTo>
                  <a:cubicBezTo>
                    <a:pt x="289" y="171"/>
                    <a:pt x="65" y="467"/>
                    <a:pt x="65" y="801"/>
                  </a:cubicBezTo>
                  <a:cubicBezTo>
                    <a:pt x="65" y="1138"/>
                    <a:pt x="284" y="1429"/>
                    <a:pt x="603" y="1524"/>
                  </a:cubicBezTo>
                  <a:cubicBezTo>
                    <a:pt x="457" y="1380"/>
                    <a:pt x="367" y="1106"/>
                    <a:pt x="367" y="801"/>
                  </a:cubicBezTo>
                  <a:cubicBezTo>
                    <a:pt x="367" y="496"/>
                    <a:pt x="460" y="218"/>
                    <a:pt x="606" y="78"/>
                  </a:cubicBezTo>
                  <a:close/>
                  <a:moveTo>
                    <a:pt x="635" y="1598"/>
                  </a:moveTo>
                  <a:cubicBezTo>
                    <a:pt x="633" y="1598"/>
                    <a:pt x="630" y="1598"/>
                    <a:pt x="628" y="1597"/>
                  </a:cubicBezTo>
                  <a:cubicBezTo>
                    <a:pt x="258" y="1509"/>
                    <a:pt x="0" y="1182"/>
                    <a:pt x="0" y="801"/>
                  </a:cubicBezTo>
                  <a:cubicBezTo>
                    <a:pt x="0" y="419"/>
                    <a:pt x="271" y="83"/>
                    <a:pt x="645" y="2"/>
                  </a:cubicBezTo>
                  <a:cubicBezTo>
                    <a:pt x="654" y="0"/>
                    <a:pt x="664" y="2"/>
                    <a:pt x="672" y="8"/>
                  </a:cubicBezTo>
                  <a:cubicBezTo>
                    <a:pt x="679" y="14"/>
                    <a:pt x="684" y="23"/>
                    <a:pt x="684" y="33"/>
                  </a:cubicBezTo>
                  <a:lnTo>
                    <a:pt x="685" y="79"/>
                  </a:lnTo>
                  <a:cubicBezTo>
                    <a:pt x="685" y="89"/>
                    <a:pt x="681" y="98"/>
                    <a:pt x="673" y="104"/>
                  </a:cubicBezTo>
                  <a:cubicBezTo>
                    <a:pt x="526" y="223"/>
                    <a:pt x="432" y="497"/>
                    <a:pt x="432" y="801"/>
                  </a:cubicBezTo>
                  <a:cubicBezTo>
                    <a:pt x="432" y="1091"/>
                    <a:pt x="520" y="1360"/>
                    <a:pt x="657" y="1485"/>
                  </a:cubicBezTo>
                  <a:cubicBezTo>
                    <a:pt x="664" y="1491"/>
                    <a:pt x="667" y="1499"/>
                    <a:pt x="667" y="1508"/>
                  </a:cubicBezTo>
                  <a:lnTo>
                    <a:pt x="667" y="1566"/>
                  </a:lnTo>
                  <a:cubicBezTo>
                    <a:pt x="667" y="1576"/>
                    <a:pt x="663" y="1585"/>
                    <a:pt x="655" y="1591"/>
                  </a:cubicBezTo>
                  <a:cubicBezTo>
                    <a:pt x="649" y="1595"/>
                    <a:pt x="642" y="1598"/>
                    <a:pt x="635" y="15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06">
              <a:extLst>
                <a:ext uri="{FF2B5EF4-FFF2-40B4-BE49-F238E27FC236}">
                  <a16:creationId xmlns:a16="http://schemas.microsoft.com/office/drawing/2014/main" id="{CCC08F72-4BC4-40E4-9637-526079F87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5951" y="4638676"/>
              <a:ext cx="171450" cy="288925"/>
            </a:xfrm>
            <a:custGeom>
              <a:avLst/>
              <a:gdLst>
                <a:gd name="T0" fmla="*/ 45 w 478"/>
                <a:gd name="T1" fmla="*/ 801 h 801"/>
                <a:gd name="T2" fmla="*/ 14 w 478"/>
                <a:gd name="T3" fmla="*/ 778 h 801"/>
                <a:gd name="T4" fmla="*/ 36 w 478"/>
                <a:gd name="T5" fmla="*/ 738 h 801"/>
                <a:gd name="T6" fmla="*/ 414 w 478"/>
                <a:gd name="T7" fmla="*/ 403 h 801"/>
                <a:gd name="T8" fmla="*/ 27 w 478"/>
                <a:gd name="T9" fmla="*/ 66 h 801"/>
                <a:gd name="T10" fmla="*/ 4 w 478"/>
                <a:gd name="T11" fmla="*/ 26 h 801"/>
                <a:gd name="T12" fmla="*/ 44 w 478"/>
                <a:gd name="T13" fmla="*/ 4 h 801"/>
                <a:gd name="T14" fmla="*/ 478 w 478"/>
                <a:gd name="T15" fmla="*/ 403 h 801"/>
                <a:gd name="T16" fmla="*/ 54 w 478"/>
                <a:gd name="T17" fmla="*/ 800 h 801"/>
                <a:gd name="T18" fmla="*/ 45 w 478"/>
                <a:gd name="T19" fmla="*/ 801 h 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" h="801">
                  <a:moveTo>
                    <a:pt x="45" y="801"/>
                  </a:moveTo>
                  <a:cubicBezTo>
                    <a:pt x="31" y="801"/>
                    <a:pt x="18" y="792"/>
                    <a:pt x="14" y="778"/>
                  </a:cubicBezTo>
                  <a:cubicBezTo>
                    <a:pt x="9" y="761"/>
                    <a:pt x="19" y="743"/>
                    <a:pt x="36" y="738"/>
                  </a:cubicBezTo>
                  <a:cubicBezTo>
                    <a:pt x="269" y="668"/>
                    <a:pt x="414" y="540"/>
                    <a:pt x="414" y="403"/>
                  </a:cubicBezTo>
                  <a:cubicBezTo>
                    <a:pt x="414" y="263"/>
                    <a:pt x="265" y="134"/>
                    <a:pt x="27" y="66"/>
                  </a:cubicBezTo>
                  <a:cubicBezTo>
                    <a:pt x="9" y="61"/>
                    <a:pt x="0" y="44"/>
                    <a:pt x="4" y="26"/>
                  </a:cubicBezTo>
                  <a:cubicBezTo>
                    <a:pt x="9" y="9"/>
                    <a:pt x="27" y="0"/>
                    <a:pt x="44" y="4"/>
                  </a:cubicBezTo>
                  <a:cubicBezTo>
                    <a:pt x="316" y="82"/>
                    <a:pt x="478" y="231"/>
                    <a:pt x="478" y="403"/>
                  </a:cubicBezTo>
                  <a:cubicBezTo>
                    <a:pt x="478" y="569"/>
                    <a:pt x="316" y="721"/>
                    <a:pt x="54" y="800"/>
                  </a:cubicBezTo>
                  <a:cubicBezTo>
                    <a:pt x="51" y="801"/>
                    <a:pt x="48" y="801"/>
                    <a:pt x="45" y="8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07">
              <a:extLst>
                <a:ext uri="{FF2B5EF4-FFF2-40B4-BE49-F238E27FC236}">
                  <a16:creationId xmlns:a16="http://schemas.microsoft.com/office/drawing/2014/main" id="{BBB5C9AC-638A-42CB-92B1-86F738D61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1" y="4637089"/>
              <a:ext cx="173038" cy="290513"/>
            </a:xfrm>
            <a:custGeom>
              <a:avLst/>
              <a:gdLst>
                <a:gd name="T0" fmla="*/ 441 w 479"/>
                <a:gd name="T1" fmla="*/ 804 h 804"/>
                <a:gd name="T2" fmla="*/ 432 w 479"/>
                <a:gd name="T3" fmla="*/ 803 h 804"/>
                <a:gd name="T4" fmla="*/ 0 w 479"/>
                <a:gd name="T5" fmla="*/ 404 h 804"/>
                <a:gd name="T6" fmla="*/ 435 w 479"/>
                <a:gd name="T7" fmla="*/ 5 h 804"/>
                <a:gd name="T8" fmla="*/ 474 w 479"/>
                <a:gd name="T9" fmla="*/ 27 h 804"/>
                <a:gd name="T10" fmla="*/ 453 w 479"/>
                <a:gd name="T11" fmla="*/ 67 h 804"/>
                <a:gd name="T12" fmla="*/ 65 w 479"/>
                <a:gd name="T13" fmla="*/ 404 h 804"/>
                <a:gd name="T14" fmla="*/ 450 w 479"/>
                <a:gd name="T15" fmla="*/ 741 h 804"/>
                <a:gd name="T16" fmla="*/ 472 w 479"/>
                <a:gd name="T17" fmla="*/ 781 h 804"/>
                <a:gd name="T18" fmla="*/ 441 w 479"/>
                <a:gd name="T19" fmla="*/ 804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9" h="804">
                  <a:moveTo>
                    <a:pt x="441" y="804"/>
                  </a:moveTo>
                  <a:cubicBezTo>
                    <a:pt x="438" y="804"/>
                    <a:pt x="435" y="804"/>
                    <a:pt x="432" y="803"/>
                  </a:cubicBezTo>
                  <a:cubicBezTo>
                    <a:pt x="166" y="725"/>
                    <a:pt x="0" y="572"/>
                    <a:pt x="0" y="404"/>
                  </a:cubicBezTo>
                  <a:cubicBezTo>
                    <a:pt x="0" y="236"/>
                    <a:pt x="167" y="83"/>
                    <a:pt x="435" y="5"/>
                  </a:cubicBezTo>
                  <a:cubicBezTo>
                    <a:pt x="452" y="0"/>
                    <a:pt x="470" y="10"/>
                    <a:pt x="474" y="27"/>
                  </a:cubicBezTo>
                  <a:cubicBezTo>
                    <a:pt x="479" y="44"/>
                    <a:pt x="470" y="62"/>
                    <a:pt x="453" y="67"/>
                  </a:cubicBezTo>
                  <a:cubicBezTo>
                    <a:pt x="213" y="136"/>
                    <a:pt x="65" y="266"/>
                    <a:pt x="65" y="404"/>
                  </a:cubicBezTo>
                  <a:cubicBezTo>
                    <a:pt x="65" y="543"/>
                    <a:pt x="212" y="672"/>
                    <a:pt x="450" y="741"/>
                  </a:cubicBezTo>
                  <a:cubicBezTo>
                    <a:pt x="467" y="746"/>
                    <a:pt x="477" y="764"/>
                    <a:pt x="472" y="781"/>
                  </a:cubicBezTo>
                  <a:cubicBezTo>
                    <a:pt x="468" y="795"/>
                    <a:pt x="455" y="804"/>
                    <a:pt x="441" y="8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108">
              <a:extLst>
                <a:ext uri="{FF2B5EF4-FFF2-40B4-BE49-F238E27FC236}">
                  <a16:creationId xmlns:a16="http://schemas.microsoft.com/office/drawing/2014/main" id="{3675E95A-84BE-4C1C-AD74-2B31151B1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4489" y="5106989"/>
              <a:ext cx="219075" cy="23813"/>
            </a:xfrm>
            <a:custGeom>
              <a:avLst/>
              <a:gdLst>
                <a:gd name="T0" fmla="*/ 577 w 610"/>
                <a:gd name="T1" fmla="*/ 65 h 65"/>
                <a:gd name="T2" fmla="*/ 32 w 610"/>
                <a:gd name="T3" fmla="*/ 65 h 65"/>
                <a:gd name="T4" fmla="*/ 0 w 610"/>
                <a:gd name="T5" fmla="*/ 32 h 65"/>
                <a:gd name="T6" fmla="*/ 32 w 610"/>
                <a:gd name="T7" fmla="*/ 0 h 65"/>
                <a:gd name="T8" fmla="*/ 577 w 610"/>
                <a:gd name="T9" fmla="*/ 0 h 65"/>
                <a:gd name="T10" fmla="*/ 610 w 610"/>
                <a:gd name="T11" fmla="*/ 32 h 65"/>
                <a:gd name="T12" fmla="*/ 577 w 610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65">
                  <a:moveTo>
                    <a:pt x="577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577" y="0"/>
                  </a:lnTo>
                  <a:cubicBezTo>
                    <a:pt x="595" y="0"/>
                    <a:pt x="610" y="15"/>
                    <a:pt x="610" y="32"/>
                  </a:cubicBezTo>
                  <a:cubicBezTo>
                    <a:pt x="610" y="50"/>
                    <a:pt x="595" y="65"/>
                    <a:pt x="577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109">
              <a:extLst>
                <a:ext uri="{FF2B5EF4-FFF2-40B4-BE49-F238E27FC236}">
                  <a16:creationId xmlns:a16="http://schemas.microsoft.com/office/drawing/2014/main" id="{AC9A7109-C4C4-40FC-AC90-1CDA0453A5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2276" y="4598989"/>
              <a:ext cx="65088" cy="192088"/>
            </a:xfrm>
            <a:custGeom>
              <a:avLst/>
              <a:gdLst>
                <a:gd name="T0" fmla="*/ 69 w 181"/>
                <a:gd name="T1" fmla="*/ 64 h 531"/>
                <a:gd name="T2" fmla="*/ 91 w 181"/>
                <a:gd name="T3" fmla="*/ 238 h 531"/>
                <a:gd name="T4" fmla="*/ 112 w 181"/>
                <a:gd name="T5" fmla="*/ 64 h 531"/>
                <a:gd name="T6" fmla="*/ 69 w 181"/>
                <a:gd name="T7" fmla="*/ 64 h 531"/>
                <a:gd name="T8" fmla="*/ 91 w 181"/>
                <a:gd name="T9" fmla="*/ 531 h 531"/>
                <a:gd name="T10" fmla="*/ 59 w 181"/>
                <a:gd name="T11" fmla="*/ 503 h 531"/>
                <a:gd name="T12" fmla="*/ 1 w 181"/>
                <a:gd name="T13" fmla="*/ 36 h 531"/>
                <a:gd name="T14" fmla="*/ 9 w 181"/>
                <a:gd name="T15" fmla="*/ 11 h 531"/>
                <a:gd name="T16" fmla="*/ 33 w 181"/>
                <a:gd name="T17" fmla="*/ 0 h 531"/>
                <a:gd name="T18" fmla="*/ 149 w 181"/>
                <a:gd name="T19" fmla="*/ 0 h 531"/>
                <a:gd name="T20" fmla="*/ 173 w 181"/>
                <a:gd name="T21" fmla="*/ 11 h 531"/>
                <a:gd name="T22" fmla="*/ 180 w 181"/>
                <a:gd name="T23" fmla="*/ 36 h 531"/>
                <a:gd name="T24" fmla="*/ 123 w 181"/>
                <a:gd name="T25" fmla="*/ 503 h 531"/>
                <a:gd name="T26" fmla="*/ 91 w 181"/>
                <a:gd name="T27" fmla="*/ 531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1" h="531">
                  <a:moveTo>
                    <a:pt x="69" y="64"/>
                  </a:moveTo>
                  <a:lnTo>
                    <a:pt x="91" y="238"/>
                  </a:lnTo>
                  <a:lnTo>
                    <a:pt x="112" y="64"/>
                  </a:lnTo>
                  <a:lnTo>
                    <a:pt x="69" y="64"/>
                  </a:lnTo>
                  <a:close/>
                  <a:moveTo>
                    <a:pt x="91" y="531"/>
                  </a:moveTo>
                  <a:cubicBezTo>
                    <a:pt x="74" y="531"/>
                    <a:pt x="61" y="519"/>
                    <a:pt x="59" y="503"/>
                  </a:cubicBezTo>
                  <a:lnTo>
                    <a:pt x="1" y="36"/>
                  </a:lnTo>
                  <a:cubicBezTo>
                    <a:pt x="0" y="27"/>
                    <a:pt x="3" y="18"/>
                    <a:pt x="9" y="11"/>
                  </a:cubicBezTo>
                  <a:cubicBezTo>
                    <a:pt x="15" y="4"/>
                    <a:pt x="24" y="0"/>
                    <a:pt x="33" y="0"/>
                  </a:cubicBezTo>
                  <a:lnTo>
                    <a:pt x="149" y="0"/>
                  </a:lnTo>
                  <a:cubicBezTo>
                    <a:pt x="158" y="0"/>
                    <a:pt x="166" y="4"/>
                    <a:pt x="173" y="11"/>
                  </a:cubicBezTo>
                  <a:cubicBezTo>
                    <a:pt x="179" y="18"/>
                    <a:pt x="181" y="27"/>
                    <a:pt x="180" y="36"/>
                  </a:cubicBezTo>
                  <a:lnTo>
                    <a:pt x="123" y="503"/>
                  </a:lnTo>
                  <a:cubicBezTo>
                    <a:pt x="121" y="519"/>
                    <a:pt x="107" y="531"/>
                    <a:pt x="91" y="5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60305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A50546-5C91-495B-94ED-CD37FE142DAE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8ADE3FC-483F-4873-80FE-AD17E14CECC9}"/>
              </a:ext>
            </a:extLst>
          </p:cNvPr>
          <p:cNvGrpSpPr/>
          <p:nvPr/>
        </p:nvGrpSpPr>
        <p:grpSpPr>
          <a:xfrm>
            <a:off x="0" y="4231283"/>
            <a:ext cx="8920308" cy="2032937"/>
            <a:chOff x="3267390" y="4145018"/>
            <a:chExt cx="8920308" cy="2032937"/>
          </a:xfrm>
        </p:grpSpPr>
        <p:pic>
          <p:nvPicPr>
            <p:cNvPr id="4" name="Рисунок 3" descr="Изображение выглядит как одежда, человек, Человеческое лицо, теннис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3D34FF31-EB90-4E8F-ACE1-DEA65C66D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67390" y="4145020"/>
              <a:ext cx="1834781" cy="2032930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ебель, одежда, человек, в помещении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BEFEB390-7AFD-409F-9635-BF9CDC200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6366" y="4145020"/>
              <a:ext cx="1834781" cy="2032933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одежда, человек, костюм, в помещении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813CE31E-98EC-4366-A79E-4BF014E51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02469" y="4145020"/>
              <a:ext cx="1706571" cy="2032930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в помещении, стул, одежда, мебель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585E9521-5248-4344-904C-DFDA711F2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2640" y="4145018"/>
              <a:ext cx="2395058" cy="2032937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текст, одежда, плакат, Реклама&#10;&#10;Содержимое, созданное ИИ, может быть неверным.">
              <a:extLst>
                <a:ext uri="{FF2B5EF4-FFF2-40B4-BE49-F238E27FC236}">
                  <a16:creationId xmlns:a16="http://schemas.microsoft.com/office/drawing/2014/main" id="{719A745D-9224-4440-B5FB-E798CD427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428264" y="4308200"/>
              <a:ext cx="2032934" cy="1706571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60F833-7456-455F-B0C1-B64E158EA078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4" name="Google Shape;88;p1">
              <a:extLst>
                <a:ext uri="{FF2B5EF4-FFF2-40B4-BE49-F238E27FC236}">
                  <a16:creationId xmlns:a16="http://schemas.microsoft.com/office/drawing/2014/main" id="{BB4A8020-6E32-47BB-9227-82C296592ADD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14EE9EF-C273-43E9-9AC3-6BCE8383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7" name="Text 2">
            <a:extLst>
              <a:ext uri="{FF2B5EF4-FFF2-40B4-BE49-F238E27FC236}">
                <a16:creationId xmlns:a16="http://schemas.microsoft.com/office/drawing/2014/main" id="{02F0BAC5-353A-4FBD-9B0D-3F9B04E00591}"/>
              </a:ext>
            </a:extLst>
          </p:cNvPr>
          <p:cNvSpPr/>
          <p:nvPr/>
        </p:nvSpPr>
        <p:spPr>
          <a:xfrm>
            <a:off x="544865" y="330631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КАК МЫ ИЩЕМ </a:t>
            </a:r>
            <a:b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ТАЛАНТЛИВЫХ УЧАСТНИКОВ ПРОГРАММЫ</a:t>
            </a: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006B41C7-C955-4FFF-94D2-EDE5404D9995}"/>
              </a:ext>
            </a:extLst>
          </p:cNvPr>
          <p:cNvGrpSpPr/>
          <p:nvPr/>
        </p:nvGrpSpPr>
        <p:grpSpPr>
          <a:xfrm>
            <a:off x="516457" y="1407507"/>
            <a:ext cx="8028570" cy="2467807"/>
            <a:chOff x="516457" y="1407507"/>
            <a:chExt cx="8028570" cy="2467807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A02C0459-1C81-4728-94CC-8326EF71164E}"/>
                </a:ext>
              </a:extLst>
            </p:cNvPr>
            <p:cNvGrpSpPr/>
            <p:nvPr/>
          </p:nvGrpSpPr>
          <p:grpSpPr>
            <a:xfrm>
              <a:off x="516457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id="{BCE88114-041A-4DD4-BAC3-7376935E01B6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68" name="Google Shape;344;p12">
                  <a:extLst>
                    <a:ext uri="{FF2B5EF4-FFF2-40B4-BE49-F238E27FC236}">
                      <a16:creationId xmlns:a16="http://schemas.microsoft.com/office/drawing/2014/main" id="{B930FFD0-8445-48FF-B4CE-4B2FC4F6988C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3238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" name="Google Shape;345;p12">
                  <a:extLst>
                    <a:ext uri="{FF2B5EF4-FFF2-40B4-BE49-F238E27FC236}">
                      <a16:creationId xmlns:a16="http://schemas.microsoft.com/office/drawing/2014/main" id="{CBCA36A7-71B8-4419-AC41-0C5ECB284BA2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A29ECE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" name="Google Shape;362;p12">
                <a:extLst>
                  <a:ext uri="{FF2B5EF4-FFF2-40B4-BE49-F238E27FC236}">
                    <a16:creationId xmlns:a16="http://schemas.microsoft.com/office/drawing/2014/main" id="{A26E57D8-E6A4-46C8-A34F-7874B4D645F7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242334" cy="287877"/>
                <a:chOff x="0" y="-25908"/>
                <a:chExt cx="2461960" cy="316072"/>
              </a:xfrm>
            </p:grpSpPr>
            <p:grpSp>
              <p:nvGrpSpPr>
                <p:cNvPr id="30" name="Google Shape;363;p12">
                  <a:extLst>
                    <a:ext uri="{FF2B5EF4-FFF2-40B4-BE49-F238E27FC236}">
                      <a16:creationId xmlns:a16="http://schemas.microsoft.com/office/drawing/2014/main" id="{DCCC380F-2FC2-4FB1-AD3A-8A6940FC2041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32" name="Google Shape;364;p12">
                    <a:extLst>
                      <a:ext uri="{FF2B5EF4-FFF2-40B4-BE49-F238E27FC236}">
                        <a16:creationId xmlns:a16="http://schemas.microsoft.com/office/drawing/2014/main" id="{C06A2389-1BDD-469D-A019-46E5B5157E4A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E3E2F0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" name="Google Shape;365;p12">
                    <a:extLst>
                      <a:ext uri="{FF2B5EF4-FFF2-40B4-BE49-F238E27FC236}">
                        <a16:creationId xmlns:a16="http://schemas.microsoft.com/office/drawing/2014/main" id="{B4BA18CE-F482-45B9-B0C5-E2B3017B0BB7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A29EC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" name="Google Shape;366;p12">
                  <a:extLst>
                    <a:ext uri="{FF2B5EF4-FFF2-40B4-BE49-F238E27FC236}">
                      <a16:creationId xmlns:a16="http://schemas.microsoft.com/office/drawing/2014/main" id="{7C91E6E8-C0B9-4EA7-B135-5DD6274125E9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156903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Изменения в 2024 году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34" name="Google Shape;367;p12">
                <a:extLst>
                  <a:ext uri="{FF2B5EF4-FFF2-40B4-BE49-F238E27FC236}">
                    <a16:creationId xmlns:a16="http://schemas.microsoft.com/office/drawing/2014/main" id="{F24F372A-ED93-40D2-8E49-62B0C975C970}"/>
                  </a:ext>
                </a:extLst>
              </p:cNvPr>
              <p:cNvSpPr txBox="1"/>
              <p:nvPr/>
            </p:nvSpPr>
            <p:spPr>
              <a:xfrm>
                <a:off x="842237" y="2169135"/>
                <a:ext cx="2345857" cy="18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Рекрутеры в городах Астана, Алматы и Караганда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Фильтрация HPC (High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Potential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Candidates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)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1-1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созвоны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Встречи с действующими участниками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Вебинары на еженедельной основе</a:t>
                </a:r>
                <a:endParaRPr sz="1200" spc="-40" dirty="0">
                  <a:latin typeface="+mj-lt"/>
                </a:endParaRPr>
              </a:p>
            </p:txBody>
          </p:sp>
        </p:grpSp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DF9E8F89-54F4-4BAF-A964-9CFF321E7658}"/>
                </a:ext>
              </a:extLst>
            </p:cNvPr>
            <p:cNvGrpSpPr/>
            <p:nvPr/>
          </p:nvGrpSpPr>
          <p:grpSpPr>
            <a:xfrm>
              <a:off x="3220786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72" name="Группа 71">
                <a:extLst>
                  <a:ext uri="{FF2B5EF4-FFF2-40B4-BE49-F238E27FC236}">
                    <a16:creationId xmlns:a16="http://schemas.microsoft.com/office/drawing/2014/main" id="{72BA8F4E-C1E3-4C06-902A-A74747B3E694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79" name="Google Shape;344;p12">
                  <a:extLst>
                    <a:ext uri="{FF2B5EF4-FFF2-40B4-BE49-F238E27FC236}">
                      <a16:creationId xmlns:a16="http://schemas.microsoft.com/office/drawing/2014/main" id="{8B9638DD-3B88-464F-9826-586A3800B885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3081"/>
                  </a:avLst>
                </a:prstGeom>
                <a:solidFill>
                  <a:srgbClr val="F8EDBC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" name="Google Shape;345;p12">
                  <a:extLst>
                    <a:ext uri="{FF2B5EF4-FFF2-40B4-BE49-F238E27FC236}">
                      <a16:creationId xmlns:a16="http://schemas.microsoft.com/office/drawing/2014/main" id="{000E47A4-3A37-4E30-88B6-9A4997356E57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E8C21E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" name="Google Shape;362;p12">
                <a:extLst>
                  <a:ext uri="{FF2B5EF4-FFF2-40B4-BE49-F238E27FC236}">
                    <a16:creationId xmlns:a16="http://schemas.microsoft.com/office/drawing/2014/main" id="{56C3D9D4-9924-4B1F-9FC4-D4A4FD489E7F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242334" cy="287877"/>
                <a:chOff x="0" y="-25908"/>
                <a:chExt cx="2461960" cy="316072"/>
              </a:xfrm>
            </p:grpSpPr>
            <p:grpSp>
              <p:nvGrpSpPr>
                <p:cNvPr id="75" name="Google Shape;363;p12">
                  <a:extLst>
                    <a:ext uri="{FF2B5EF4-FFF2-40B4-BE49-F238E27FC236}">
                      <a16:creationId xmlns:a16="http://schemas.microsoft.com/office/drawing/2014/main" id="{19C22B2D-EAD6-4485-9D83-B17FD03599B5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77" name="Google Shape;364;p12">
                    <a:extLst>
                      <a:ext uri="{FF2B5EF4-FFF2-40B4-BE49-F238E27FC236}">
                        <a16:creationId xmlns:a16="http://schemas.microsoft.com/office/drawing/2014/main" id="{86A027C9-01EF-4298-9110-4E272F15331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F8EDBC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" name="Google Shape;365;p12">
                    <a:extLst>
                      <a:ext uri="{FF2B5EF4-FFF2-40B4-BE49-F238E27FC236}">
                        <a16:creationId xmlns:a16="http://schemas.microsoft.com/office/drawing/2014/main" id="{A7E11BC8-4C4A-4D53-AEC5-30FE47961891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E8C21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6" name="Google Shape;366;p12">
                  <a:extLst>
                    <a:ext uri="{FF2B5EF4-FFF2-40B4-BE49-F238E27FC236}">
                      <a16:creationId xmlns:a16="http://schemas.microsoft.com/office/drawing/2014/main" id="{1C73611B-5BC3-4FDF-AB0E-E555C083A002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156903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Ивенты в вузах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74" name="Google Shape;367;p12">
                <a:extLst>
                  <a:ext uri="{FF2B5EF4-FFF2-40B4-BE49-F238E27FC236}">
                    <a16:creationId xmlns:a16="http://schemas.microsoft.com/office/drawing/2014/main" id="{E300E0CE-A766-4B69-BAD0-BE0F03FB1E9A}"/>
                  </a:ext>
                </a:extLst>
              </p:cNvPr>
              <p:cNvSpPr txBox="1"/>
              <p:nvPr/>
            </p:nvSpPr>
            <p:spPr>
              <a:xfrm>
                <a:off x="842237" y="2169135"/>
                <a:ext cx="2345857" cy="18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Guest Lectures 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Нарикби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Фуад Гаджиев,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Дулатбек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Икбаев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Куаныш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Бейсек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 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Ескендир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Бестай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и другие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Quiz 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Case Competition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Презентация программы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en-US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TFQ Talks </a:t>
                </a:r>
                <a:endParaRPr sz="1200" spc="-40" dirty="0">
                  <a:latin typeface="+mj-lt"/>
                </a:endParaRPr>
              </a:p>
            </p:txBody>
          </p:sp>
        </p:grpSp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B82EC048-A922-44B4-BCB4-40865941DB24}"/>
                </a:ext>
              </a:extLst>
            </p:cNvPr>
            <p:cNvGrpSpPr/>
            <p:nvPr/>
          </p:nvGrpSpPr>
          <p:grpSpPr>
            <a:xfrm>
              <a:off x="5925116" y="1407507"/>
              <a:ext cx="2619911" cy="2467807"/>
              <a:chOff x="616837" y="1488751"/>
              <a:chExt cx="2723193" cy="2565093"/>
            </a:xfrm>
          </p:grpSpPr>
          <p:grpSp>
            <p:nvGrpSpPr>
              <p:cNvPr id="82" name="Группа 81">
                <a:extLst>
                  <a:ext uri="{FF2B5EF4-FFF2-40B4-BE49-F238E27FC236}">
                    <a16:creationId xmlns:a16="http://schemas.microsoft.com/office/drawing/2014/main" id="{46971657-4A71-47F6-8B80-27BD98FD8DEE}"/>
                  </a:ext>
                </a:extLst>
              </p:cNvPr>
              <p:cNvGrpSpPr/>
              <p:nvPr/>
            </p:nvGrpSpPr>
            <p:grpSpPr>
              <a:xfrm flipV="1">
                <a:off x="616837" y="1488751"/>
                <a:ext cx="2723193" cy="2565093"/>
                <a:chOff x="363313" y="1789685"/>
                <a:chExt cx="2723193" cy="2565093"/>
              </a:xfrm>
              <a:solidFill>
                <a:srgbClr val="E3E2F0"/>
              </a:solidFill>
            </p:grpSpPr>
            <p:sp>
              <p:nvSpPr>
                <p:cNvPr id="89" name="Google Shape;344;p12">
                  <a:extLst>
                    <a:ext uri="{FF2B5EF4-FFF2-40B4-BE49-F238E27FC236}">
                      <a16:creationId xmlns:a16="http://schemas.microsoft.com/office/drawing/2014/main" id="{282D3647-03CE-492F-B213-40ECF6640836}"/>
                    </a:ext>
                  </a:extLst>
                </p:cNvPr>
                <p:cNvSpPr/>
                <p:nvPr/>
              </p:nvSpPr>
              <p:spPr>
                <a:xfrm rot="16200000">
                  <a:off x="442363" y="1710636"/>
                  <a:ext cx="2565093" cy="2723192"/>
                </a:xfrm>
                <a:prstGeom prst="roundRect">
                  <a:avLst>
                    <a:gd name="adj" fmla="val 2463"/>
                  </a:avLst>
                </a:prstGeom>
                <a:solidFill>
                  <a:srgbClr val="CCC8E1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" name="Google Shape;345;p12">
                  <a:extLst>
                    <a:ext uri="{FF2B5EF4-FFF2-40B4-BE49-F238E27FC236}">
                      <a16:creationId xmlns:a16="http://schemas.microsoft.com/office/drawing/2014/main" id="{85BE35E0-AD40-48B5-8F6C-FD2B84FF895E}"/>
                    </a:ext>
                  </a:extLst>
                </p:cNvPr>
                <p:cNvSpPr/>
                <p:nvPr/>
              </p:nvSpPr>
              <p:spPr>
                <a:xfrm>
                  <a:off x="363313" y="3840332"/>
                  <a:ext cx="2723192" cy="390741"/>
                </a:xfrm>
                <a:prstGeom prst="roundRect">
                  <a:avLst/>
                </a:prstGeom>
                <a:solidFill>
                  <a:srgbClr val="55479C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" name="Google Shape;362;p12">
                <a:extLst>
                  <a:ext uri="{FF2B5EF4-FFF2-40B4-BE49-F238E27FC236}">
                    <a16:creationId xmlns:a16="http://schemas.microsoft.com/office/drawing/2014/main" id="{96E0B88E-5B0C-4268-AD3A-DCBEC633563E}"/>
                  </a:ext>
                </a:extLst>
              </p:cNvPr>
              <p:cNvGrpSpPr/>
              <p:nvPr/>
            </p:nvGrpSpPr>
            <p:grpSpPr>
              <a:xfrm>
                <a:off x="833040" y="1675621"/>
                <a:ext cx="2242334" cy="287877"/>
                <a:chOff x="0" y="-25908"/>
                <a:chExt cx="2461960" cy="316072"/>
              </a:xfrm>
            </p:grpSpPr>
            <p:grpSp>
              <p:nvGrpSpPr>
                <p:cNvPr id="85" name="Google Shape;363;p12">
                  <a:extLst>
                    <a:ext uri="{FF2B5EF4-FFF2-40B4-BE49-F238E27FC236}">
                      <a16:creationId xmlns:a16="http://schemas.microsoft.com/office/drawing/2014/main" id="{E8A13A39-1837-4973-95C7-51C859F38C4F}"/>
                    </a:ext>
                  </a:extLst>
                </p:cNvPr>
                <p:cNvGrpSpPr/>
                <p:nvPr/>
              </p:nvGrpSpPr>
              <p:grpSpPr>
                <a:xfrm>
                  <a:off x="0" y="30859"/>
                  <a:ext cx="206155" cy="206155"/>
                  <a:chOff x="0" y="-1"/>
                  <a:chExt cx="206154" cy="206154"/>
                </a:xfrm>
              </p:grpSpPr>
              <p:sp>
                <p:nvSpPr>
                  <p:cNvPr id="87" name="Google Shape;364;p12">
                    <a:extLst>
                      <a:ext uri="{FF2B5EF4-FFF2-40B4-BE49-F238E27FC236}">
                        <a16:creationId xmlns:a16="http://schemas.microsoft.com/office/drawing/2014/main" id="{E2055EC5-CB20-4F28-8076-DF5CBE06BDDE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206154" cy="206154"/>
                  </a:xfrm>
                  <a:prstGeom prst="ellipse">
                    <a:avLst/>
                  </a:prstGeom>
                  <a:solidFill>
                    <a:srgbClr val="A29ECE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365;p12">
                    <a:extLst>
                      <a:ext uri="{FF2B5EF4-FFF2-40B4-BE49-F238E27FC236}">
                        <a16:creationId xmlns:a16="http://schemas.microsoft.com/office/drawing/2014/main" id="{79697D27-8000-4D4F-A52B-5C7D7EFF08D8}"/>
                      </a:ext>
                    </a:extLst>
                  </p:cNvPr>
                  <p:cNvSpPr/>
                  <p:nvPr/>
                </p:nvSpPr>
                <p:spPr>
                  <a:xfrm>
                    <a:off x="67075" y="47267"/>
                    <a:ext cx="72002" cy="108000"/>
                  </a:xfrm>
                  <a:prstGeom prst="chevron">
                    <a:avLst>
                      <a:gd name="adj" fmla="val 65228"/>
                    </a:avLst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45700" tIns="45700" rIns="45700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200" b="0" i="0" u="none" strike="noStrike" cap="none">
                      <a:solidFill>
                        <a:schemeClr val="dk1"/>
                      </a:solidFill>
                      <a:latin typeface="+mj-lt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6" name="Google Shape;366;p12">
                  <a:extLst>
                    <a:ext uri="{FF2B5EF4-FFF2-40B4-BE49-F238E27FC236}">
                      <a16:creationId xmlns:a16="http://schemas.microsoft.com/office/drawing/2014/main" id="{DC711C8B-A2B1-485F-9D56-EAD824D8DDBD}"/>
                    </a:ext>
                  </a:extLst>
                </p:cNvPr>
                <p:cNvSpPr txBox="1"/>
                <p:nvPr/>
              </p:nvSpPr>
              <p:spPr>
                <a:xfrm>
                  <a:off x="305057" y="-25908"/>
                  <a:ext cx="2156903" cy="3160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-RU" sz="1200" b="1" i="0" u="none" strike="noStrike" cap="none" dirty="0">
                      <a:solidFill>
                        <a:schemeClr val="bg1"/>
                      </a:solidFill>
                      <a:latin typeface="+mj-lt"/>
                      <a:ea typeface="Arial"/>
                      <a:cs typeface="Arial"/>
                      <a:sym typeface="Arial"/>
                    </a:rPr>
                    <a:t>Студенческие клубы</a:t>
                  </a:r>
                  <a:endParaRPr sz="12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sp>
            <p:nvSpPr>
              <p:cNvPr id="84" name="Google Shape;367;p12">
                <a:extLst>
                  <a:ext uri="{FF2B5EF4-FFF2-40B4-BE49-F238E27FC236}">
                    <a16:creationId xmlns:a16="http://schemas.microsoft.com/office/drawing/2014/main" id="{0FAA7B83-2354-4078-A183-FF7BE006E94A}"/>
                  </a:ext>
                </a:extLst>
              </p:cNvPr>
              <p:cNvSpPr txBox="1"/>
              <p:nvPr/>
            </p:nvSpPr>
            <p:spPr>
              <a:xfrm>
                <a:off x="842237" y="2169135"/>
                <a:ext cx="2345857" cy="1823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Поездки членов клубов в регионы - Балхаш, Абай, Шахтинск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Обучение: погружения, коучинг сессии 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Волонтерство</a:t>
                </a: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на очном отборе - Алматы, Астана</a:t>
                </a:r>
              </a:p>
              <a:p>
                <a:pPr marL="171450" marR="0" lvl="0" indent="-17145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spc="-40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Проведение собственных ивентов </a:t>
                </a:r>
                <a:endParaRPr sz="1200" spc="-40" dirty="0">
                  <a:latin typeface="+mj-lt"/>
                </a:endParaRPr>
              </a:p>
            </p:txBody>
          </p:sp>
        </p:grpSp>
      </p:grp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F8923F8-8CE2-4041-811D-63AA78F71FB4}"/>
              </a:ext>
            </a:extLst>
          </p:cNvPr>
          <p:cNvSpPr/>
          <p:nvPr/>
        </p:nvSpPr>
        <p:spPr>
          <a:xfrm>
            <a:off x="1" y="4231283"/>
            <a:ext cx="8920308" cy="2032931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0A76C7B-FFA5-4BE2-A74F-3493DF049F5C}"/>
              </a:ext>
            </a:extLst>
          </p:cNvPr>
          <p:cNvGrpSpPr/>
          <p:nvPr/>
        </p:nvGrpSpPr>
        <p:grpSpPr>
          <a:xfrm>
            <a:off x="10208576" y="778797"/>
            <a:ext cx="1590574" cy="858674"/>
            <a:chOff x="10056176" y="740697"/>
            <a:chExt cx="1590574" cy="858674"/>
          </a:xfrm>
        </p:grpSpPr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ADBD8002-8558-4B3E-9A6A-3E72B3461D12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858674"/>
              <a:chOff x="8725785" y="1010187"/>
              <a:chExt cx="1363810" cy="858674"/>
            </a:xfrm>
          </p:grpSpPr>
          <p:sp>
            <p:nvSpPr>
              <p:cNvPr id="18" name="Placeholder">
                <a:extLst>
                  <a:ext uri="{FF2B5EF4-FFF2-40B4-BE49-F238E27FC236}">
                    <a16:creationId xmlns:a16="http://schemas.microsoft.com/office/drawing/2014/main" id="{DEA698E4-2F07-4377-9FF4-32038BFD1257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мероприятий 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A">
                <a:extLst>
                  <a:ext uri="{FF2B5EF4-FFF2-40B4-BE49-F238E27FC236}">
                    <a16:creationId xmlns:a16="http://schemas.microsoft.com/office/drawing/2014/main" id="{BDBD23FB-0602-4C5B-AEB4-04AF398D9568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45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DEC5A18B-3483-4ADB-973D-E803AF014BF1}"/>
                </a:ext>
              </a:extLst>
            </p:cNvPr>
            <p:cNvCxnSpPr/>
            <p:nvPr/>
          </p:nvCxnSpPr>
          <p:spPr>
            <a:xfrm>
              <a:off x="10056176" y="863641"/>
              <a:ext cx="0" cy="662879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443C3547-AE7C-47A3-8A4C-B27EC52A1B1E}"/>
              </a:ext>
            </a:extLst>
          </p:cNvPr>
          <p:cNvGrpSpPr/>
          <p:nvPr/>
        </p:nvGrpSpPr>
        <p:grpSpPr>
          <a:xfrm>
            <a:off x="10208576" y="1997865"/>
            <a:ext cx="1590574" cy="1043340"/>
            <a:chOff x="10056176" y="740697"/>
            <a:chExt cx="1590574" cy="1043340"/>
          </a:xfrm>
        </p:grpSpPr>
        <p:grpSp>
          <p:nvGrpSpPr>
            <p:cNvPr id="97" name="Группа 96">
              <a:extLst>
                <a:ext uri="{FF2B5EF4-FFF2-40B4-BE49-F238E27FC236}">
                  <a16:creationId xmlns:a16="http://schemas.microsoft.com/office/drawing/2014/main" id="{3520DDD2-541F-4AF7-B7FC-EBF0AD467B2A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1043340"/>
              <a:chOff x="8725785" y="1010187"/>
              <a:chExt cx="1363810" cy="1043340"/>
            </a:xfrm>
          </p:grpSpPr>
          <p:sp>
            <p:nvSpPr>
              <p:cNvPr id="99" name="Placeholder">
                <a:extLst>
                  <a:ext uri="{FF2B5EF4-FFF2-40B4-BE49-F238E27FC236}">
                    <a16:creationId xmlns:a16="http://schemas.microsoft.com/office/drawing/2014/main" id="{AD61BCDD-0002-4762-9B64-1E7D43B149AF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35868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приоритетных ВУЗов​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A">
                <a:extLst>
                  <a:ext uri="{FF2B5EF4-FFF2-40B4-BE49-F238E27FC236}">
                    <a16:creationId xmlns:a16="http://schemas.microsoft.com/office/drawing/2014/main" id="{557BD902-A712-4D56-9D92-F0EB08240463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9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8" name="Прямая соединительная линия 97">
              <a:extLst>
                <a:ext uri="{FF2B5EF4-FFF2-40B4-BE49-F238E27FC236}">
                  <a16:creationId xmlns:a16="http://schemas.microsoft.com/office/drawing/2014/main" id="{827C4E61-8EFB-48CB-B31D-B97ACCF2E48B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44466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5119DF-D8B0-40E3-8D12-DBE2AB991C75}"/>
              </a:ext>
            </a:extLst>
          </p:cNvPr>
          <p:cNvGrpSpPr/>
          <p:nvPr/>
        </p:nvGrpSpPr>
        <p:grpSpPr>
          <a:xfrm>
            <a:off x="10208576" y="3401599"/>
            <a:ext cx="1590574" cy="1043340"/>
            <a:chOff x="10056176" y="740697"/>
            <a:chExt cx="1590574" cy="1043340"/>
          </a:xfrm>
        </p:grpSpPr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BFF64FDA-C715-4EA0-B981-984DF0BBD9EF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1043340"/>
              <a:chOff x="8725785" y="1010187"/>
              <a:chExt cx="1363810" cy="1043340"/>
            </a:xfrm>
          </p:grpSpPr>
          <p:sp>
            <p:nvSpPr>
              <p:cNvPr id="104" name="Placeholder">
                <a:extLst>
                  <a:ext uri="{FF2B5EF4-FFF2-40B4-BE49-F238E27FC236}">
                    <a16:creationId xmlns:a16="http://schemas.microsoft.com/office/drawing/2014/main" id="{9728F4A7-1896-4B11-9A3D-6F3EC46F626C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076505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студенческих клуба​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A">
                <a:extLst>
                  <a:ext uri="{FF2B5EF4-FFF2-40B4-BE49-F238E27FC236}">
                    <a16:creationId xmlns:a16="http://schemas.microsoft.com/office/drawing/2014/main" id="{0E0FB51F-F66B-402A-8135-47186AC3A8FA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2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3B959E2F-843F-4DC8-9CEB-693B75112280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26548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E824011-4A4C-4E3C-A9C3-F3B37B2039B8}"/>
              </a:ext>
            </a:extLst>
          </p:cNvPr>
          <p:cNvGrpSpPr/>
          <p:nvPr/>
        </p:nvGrpSpPr>
        <p:grpSpPr>
          <a:xfrm>
            <a:off x="10208576" y="4805332"/>
            <a:ext cx="1590574" cy="1043340"/>
            <a:chOff x="10056176" y="740697"/>
            <a:chExt cx="1590574" cy="1043340"/>
          </a:xfrm>
        </p:grpSpPr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4A619D7D-4301-4D74-BA3F-235EE3340568}"/>
                </a:ext>
              </a:extLst>
            </p:cNvPr>
            <p:cNvGrpSpPr/>
            <p:nvPr/>
          </p:nvGrpSpPr>
          <p:grpSpPr>
            <a:xfrm>
              <a:off x="10282940" y="740697"/>
              <a:ext cx="1363810" cy="1043340"/>
              <a:chOff x="8725785" y="1010187"/>
              <a:chExt cx="1363810" cy="1043340"/>
            </a:xfrm>
          </p:grpSpPr>
          <p:sp>
            <p:nvSpPr>
              <p:cNvPr id="109" name="Placeholder">
                <a:extLst>
                  <a:ext uri="{FF2B5EF4-FFF2-40B4-BE49-F238E27FC236}">
                    <a16:creationId xmlns:a16="http://schemas.microsoft.com/office/drawing/2014/main" id="{FBBEE7F3-F093-4B9B-BD6D-2FA3B76DE4AD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35867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привлеченных кандидатов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A">
                <a:extLst>
                  <a:ext uri="{FF2B5EF4-FFF2-40B4-BE49-F238E27FC236}">
                    <a16:creationId xmlns:a16="http://schemas.microsoft.com/office/drawing/2014/main" id="{DB7D25F5-30E4-4970-BD3D-1F207815F604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1363810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2500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1259D6C4-5D54-4053-8905-462CA4EE06E0}"/>
                </a:ext>
              </a:extLst>
            </p:cNvPr>
            <p:cNvCxnSpPr>
              <a:cxnSpLocks/>
            </p:cNvCxnSpPr>
            <p:nvPr/>
          </p:nvCxnSpPr>
          <p:spPr>
            <a:xfrm>
              <a:off x="10056176" y="863641"/>
              <a:ext cx="0" cy="823965"/>
            </a:xfrm>
            <a:prstGeom prst="line">
              <a:avLst/>
            </a:prstGeom>
            <a:ln>
              <a:solidFill>
                <a:srgbClr val="A29EC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AC91EE42-72B2-4645-8EBA-69093EC6F13A}"/>
              </a:ext>
            </a:extLst>
          </p:cNvPr>
          <p:cNvGrpSpPr/>
          <p:nvPr/>
        </p:nvGrpSpPr>
        <p:grpSpPr>
          <a:xfrm>
            <a:off x="9552768" y="924411"/>
            <a:ext cx="404834" cy="622821"/>
            <a:chOff x="3541713" y="2611439"/>
            <a:chExt cx="474663" cy="730250"/>
          </a:xfrm>
          <a:solidFill>
            <a:srgbClr val="A29ECE"/>
          </a:solidFill>
        </p:grpSpPr>
        <p:sp>
          <p:nvSpPr>
            <p:cNvPr id="114" name="Freeform 353">
              <a:extLst>
                <a:ext uri="{FF2B5EF4-FFF2-40B4-BE49-F238E27FC236}">
                  <a16:creationId xmlns:a16="http://schemas.microsoft.com/office/drawing/2014/main" id="{F292F3F0-8B7B-4C28-A935-C9D19392A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5213" y="2894014"/>
              <a:ext cx="23813" cy="61913"/>
            </a:xfrm>
            <a:custGeom>
              <a:avLst/>
              <a:gdLst>
                <a:gd name="T0" fmla="*/ 33 w 65"/>
                <a:gd name="T1" fmla="*/ 173 h 173"/>
                <a:gd name="T2" fmla="*/ 0 w 65"/>
                <a:gd name="T3" fmla="*/ 141 h 173"/>
                <a:gd name="T4" fmla="*/ 0 w 65"/>
                <a:gd name="T5" fmla="*/ 32 h 173"/>
                <a:gd name="T6" fmla="*/ 33 w 65"/>
                <a:gd name="T7" fmla="*/ 0 h 173"/>
                <a:gd name="T8" fmla="*/ 65 w 65"/>
                <a:gd name="T9" fmla="*/ 32 h 173"/>
                <a:gd name="T10" fmla="*/ 65 w 65"/>
                <a:gd name="T11" fmla="*/ 141 h 173"/>
                <a:gd name="T12" fmla="*/ 33 w 65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73">
                  <a:moveTo>
                    <a:pt x="33" y="173"/>
                  </a:moveTo>
                  <a:cubicBezTo>
                    <a:pt x="15" y="173"/>
                    <a:pt x="0" y="159"/>
                    <a:pt x="0" y="141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41"/>
                  </a:lnTo>
                  <a:cubicBezTo>
                    <a:pt x="65" y="159"/>
                    <a:pt x="50" y="173"/>
                    <a:pt x="33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5" name="Freeform 354">
              <a:extLst>
                <a:ext uri="{FF2B5EF4-FFF2-40B4-BE49-F238E27FC236}">
                  <a16:creationId xmlns:a16="http://schemas.microsoft.com/office/drawing/2014/main" id="{E7C4EB4C-7C6A-4A0B-8FEC-1DB11CEBC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913" y="2894014"/>
              <a:ext cx="23813" cy="127000"/>
            </a:xfrm>
            <a:custGeom>
              <a:avLst/>
              <a:gdLst>
                <a:gd name="T0" fmla="*/ 32 w 64"/>
                <a:gd name="T1" fmla="*/ 352 h 352"/>
                <a:gd name="T2" fmla="*/ 0 w 64"/>
                <a:gd name="T3" fmla="*/ 320 h 352"/>
                <a:gd name="T4" fmla="*/ 0 w 64"/>
                <a:gd name="T5" fmla="*/ 32 h 352"/>
                <a:gd name="T6" fmla="*/ 32 w 64"/>
                <a:gd name="T7" fmla="*/ 0 h 352"/>
                <a:gd name="T8" fmla="*/ 64 w 64"/>
                <a:gd name="T9" fmla="*/ 32 h 352"/>
                <a:gd name="T10" fmla="*/ 64 w 64"/>
                <a:gd name="T11" fmla="*/ 320 h 352"/>
                <a:gd name="T12" fmla="*/ 32 w 64"/>
                <a:gd name="T13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52">
                  <a:moveTo>
                    <a:pt x="32" y="352"/>
                  </a:moveTo>
                  <a:cubicBezTo>
                    <a:pt x="14" y="352"/>
                    <a:pt x="0" y="338"/>
                    <a:pt x="0" y="32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320"/>
                  </a:lnTo>
                  <a:cubicBezTo>
                    <a:pt x="64" y="338"/>
                    <a:pt x="50" y="352"/>
                    <a:pt x="32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6" name="Freeform 355">
              <a:extLst>
                <a:ext uri="{FF2B5EF4-FFF2-40B4-BE49-F238E27FC236}">
                  <a16:creationId xmlns:a16="http://schemas.microsoft.com/office/drawing/2014/main" id="{66BE38E5-938B-4CBF-A2A8-62A9129F8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1563" y="2611439"/>
              <a:ext cx="150813" cy="158750"/>
            </a:xfrm>
            <a:custGeom>
              <a:avLst/>
              <a:gdLst>
                <a:gd name="T0" fmla="*/ 210 w 419"/>
                <a:gd name="T1" fmla="*/ 64 h 439"/>
                <a:gd name="T2" fmla="*/ 64 w 419"/>
                <a:gd name="T3" fmla="*/ 219 h 439"/>
                <a:gd name="T4" fmla="*/ 210 w 419"/>
                <a:gd name="T5" fmla="*/ 375 h 439"/>
                <a:gd name="T6" fmla="*/ 355 w 419"/>
                <a:gd name="T7" fmla="*/ 219 h 439"/>
                <a:gd name="T8" fmla="*/ 210 w 419"/>
                <a:gd name="T9" fmla="*/ 64 h 439"/>
                <a:gd name="T10" fmla="*/ 210 w 419"/>
                <a:gd name="T11" fmla="*/ 439 h 439"/>
                <a:gd name="T12" fmla="*/ 0 w 419"/>
                <a:gd name="T13" fmla="*/ 219 h 439"/>
                <a:gd name="T14" fmla="*/ 210 w 419"/>
                <a:gd name="T15" fmla="*/ 0 h 439"/>
                <a:gd name="T16" fmla="*/ 419 w 419"/>
                <a:gd name="T17" fmla="*/ 219 h 439"/>
                <a:gd name="T18" fmla="*/ 210 w 419"/>
                <a:gd name="T1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9" h="439">
                  <a:moveTo>
                    <a:pt x="210" y="64"/>
                  </a:moveTo>
                  <a:cubicBezTo>
                    <a:pt x="130" y="64"/>
                    <a:pt x="64" y="134"/>
                    <a:pt x="64" y="219"/>
                  </a:cubicBezTo>
                  <a:cubicBezTo>
                    <a:pt x="64" y="305"/>
                    <a:pt x="130" y="375"/>
                    <a:pt x="210" y="375"/>
                  </a:cubicBezTo>
                  <a:cubicBezTo>
                    <a:pt x="290" y="375"/>
                    <a:pt x="355" y="305"/>
                    <a:pt x="355" y="219"/>
                  </a:cubicBezTo>
                  <a:cubicBezTo>
                    <a:pt x="355" y="134"/>
                    <a:pt x="290" y="64"/>
                    <a:pt x="210" y="64"/>
                  </a:cubicBezTo>
                  <a:close/>
                  <a:moveTo>
                    <a:pt x="210" y="439"/>
                  </a:moveTo>
                  <a:cubicBezTo>
                    <a:pt x="94" y="439"/>
                    <a:pt x="0" y="341"/>
                    <a:pt x="0" y="219"/>
                  </a:cubicBezTo>
                  <a:cubicBezTo>
                    <a:pt x="0" y="98"/>
                    <a:pt x="94" y="0"/>
                    <a:pt x="210" y="0"/>
                  </a:cubicBezTo>
                  <a:cubicBezTo>
                    <a:pt x="325" y="0"/>
                    <a:pt x="419" y="98"/>
                    <a:pt x="419" y="219"/>
                  </a:cubicBezTo>
                  <a:cubicBezTo>
                    <a:pt x="419" y="341"/>
                    <a:pt x="325" y="439"/>
                    <a:pt x="210" y="4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7" name="Freeform 356">
              <a:extLst>
                <a:ext uri="{FF2B5EF4-FFF2-40B4-BE49-F238E27FC236}">
                  <a16:creationId xmlns:a16="http://schemas.microsoft.com/office/drawing/2014/main" id="{68E3BC6C-64C0-4643-8DD7-FED254F7A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063" y="3082926"/>
              <a:ext cx="23813" cy="258763"/>
            </a:xfrm>
            <a:custGeom>
              <a:avLst/>
              <a:gdLst>
                <a:gd name="T0" fmla="*/ 32 w 64"/>
                <a:gd name="T1" fmla="*/ 719 h 719"/>
                <a:gd name="T2" fmla="*/ 0 w 64"/>
                <a:gd name="T3" fmla="*/ 687 h 719"/>
                <a:gd name="T4" fmla="*/ 0 w 64"/>
                <a:gd name="T5" fmla="*/ 32 h 719"/>
                <a:gd name="T6" fmla="*/ 32 w 64"/>
                <a:gd name="T7" fmla="*/ 0 h 719"/>
                <a:gd name="T8" fmla="*/ 64 w 64"/>
                <a:gd name="T9" fmla="*/ 32 h 719"/>
                <a:gd name="T10" fmla="*/ 64 w 64"/>
                <a:gd name="T11" fmla="*/ 687 h 719"/>
                <a:gd name="T12" fmla="*/ 32 w 64"/>
                <a:gd name="T13" fmla="*/ 719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719">
                  <a:moveTo>
                    <a:pt x="32" y="719"/>
                  </a:moveTo>
                  <a:cubicBezTo>
                    <a:pt x="14" y="719"/>
                    <a:pt x="0" y="704"/>
                    <a:pt x="0" y="68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687"/>
                  </a:lnTo>
                  <a:cubicBezTo>
                    <a:pt x="64" y="704"/>
                    <a:pt x="49" y="719"/>
                    <a:pt x="32" y="7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8" name="Freeform 357">
              <a:extLst>
                <a:ext uri="{FF2B5EF4-FFF2-40B4-BE49-F238E27FC236}">
                  <a16:creationId xmlns:a16="http://schemas.microsoft.com/office/drawing/2014/main" id="{64486AAA-90AD-4B03-9E4C-B90BF35F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933701"/>
              <a:ext cx="168275" cy="87313"/>
            </a:xfrm>
            <a:custGeom>
              <a:avLst/>
              <a:gdLst>
                <a:gd name="T0" fmla="*/ 345 w 467"/>
                <a:gd name="T1" fmla="*/ 243 h 243"/>
                <a:gd name="T2" fmla="*/ 212 w 467"/>
                <a:gd name="T3" fmla="*/ 243 h 243"/>
                <a:gd name="T4" fmla="*/ 0 w 467"/>
                <a:gd name="T5" fmla="*/ 32 h 243"/>
                <a:gd name="T6" fmla="*/ 33 w 467"/>
                <a:gd name="T7" fmla="*/ 0 h 243"/>
                <a:gd name="T8" fmla="*/ 65 w 467"/>
                <a:gd name="T9" fmla="*/ 32 h 243"/>
                <a:gd name="T10" fmla="*/ 212 w 467"/>
                <a:gd name="T11" fmla="*/ 179 h 243"/>
                <a:gd name="T12" fmla="*/ 345 w 467"/>
                <a:gd name="T13" fmla="*/ 179 h 243"/>
                <a:gd name="T14" fmla="*/ 403 w 467"/>
                <a:gd name="T15" fmla="*/ 121 h 243"/>
                <a:gd name="T16" fmla="*/ 345 w 467"/>
                <a:gd name="T17" fmla="*/ 64 h 243"/>
                <a:gd name="T18" fmla="*/ 212 w 467"/>
                <a:gd name="T19" fmla="*/ 64 h 243"/>
                <a:gd name="T20" fmla="*/ 179 w 467"/>
                <a:gd name="T21" fmla="*/ 32 h 243"/>
                <a:gd name="T22" fmla="*/ 212 w 467"/>
                <a:gd name="T23" fmla="*/ 0 h 243"/>
                <a:gd name="T24" fmla="*/ 345 w 467"/>
                <a:gd name="T25" fmla="*/ 0 h 243"/>
                <a:gd name="T26" fmla="*/ 467 w 467"/>
                <a:gd name="T27" fmla="*/ 121 h 243"/>
                <a:gd name="T28" fmla="*/ 345 w 467"/>
                <a:gd name="T2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7" h="243">
                  <a:moveTo>
                    <a:pt x="345" y="243"/>
                  </a:moveTo>
                  <a:lnTo>
                    <a:pt x="212" y="243"/>
                  </a:lnTo>
                  <a:cubicBezTo>
                    <a:pt x="95" y="243"/>
                    <a:pt x="0" y="148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cubicBezTo>
                    <a:pt x="65" y="113"/>
                    <a:pt x="131" y="179"/>
                    <a:pt x="212" y="179"/>
                  </a:cubicBezTo>
                  <a:lnTo>
                    <a:pt x="345" y="179"/>
                  </a:lnTo>
                  <a:cubicBezTo>
                    <a:pt x="377" y="179"/>
                    <a:pt x="403" y="153"/>
                    <a:pt x="403" y="121"/>
                  </a:cubicBezTo>
                  <a:cubicBezTo>
                    <a:pt x="403" y="90"/>
                    <a:pt x="377" y="64"/>
                    <a:pt x="345" y="64"/>
                  </a:cubicBezTo>
                  <a:lnTo>
                    <a:pt x="212" y="64"/>
                  </a:lnTo>
                  <a:cubicBezTo>
                    <a:pt x="194" y="64"/>
                    <a:pt x="179" y="50"/>
                    <a:pt x="179" y="32"/>
                  </a:cubicBezTo>
                  <a:cubicBezTo>
                    <a:pt x="179" y="14"/>
                    <a:pt x="194" y="0"/>
                    <a:pt x="212" y="0"/>
                  </a:cubicBezTo>
                  <a:lnTo>
                    <a:pt x="345" y="0"/>
                  </a:lnTo>
                  <a:cubicBezTo>
                    <a:pt x="412" y="0"/>
                    <a:pt x="467" y="54"/>
                    <a:pt x="467" y="121"/>
                  </a:cubicBezTo>
                  <a:cubicBezTo>
                    <a:pt x="467" y="189"/>
                    <a:pt x="412" y="243"/>
                    <a:pt x="345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9" name="Freeform 358">
              <a:extLst>
                <a:ext uri="{FF2B5EF4-FFF2-40B4-BE49-F238E27FC236}">
                  <a16:creationId xmlns:a16="http://schemas.microsoft.com/office/drawing/2014/main" id="{5A40B28F-E518-4973-BB39-C7D7471A0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2784476"/>
              <a:ext cx="290513" cy="557213"/>
            </a:xfrm>
            <a:custGeom>
              <a:avLst/>
              <a:gdLst>
                <a:gd name="T0" fmla="*/ 598 w 809"/>
                <a:gd name="T1" fmla="*/ 1547 h 1547"/>
                <a:gd name="T2" fmla="*/ 212 w 809"/>
                <a:gd name="T3" fmla="*/ 1547 h 1547"/>
                <a:gd name="T4" fmla="*/ 179 w 809"/>
                <a:gd name="T5" fmla="*/ 1515 h 1547"/>
                <a:gd name="T6" fmla="*/ 179 w 809"/>
                <a:gd name="T7" fmla="*/ 625 h 1547"/>
                <a:gd name="T8" fmla="*/ 212 w 809"/>
                <a:gd name="T9" fmla="*/ 593 h 1547"/>
                <a:gd name="T10" fmla="*/ 244 w 809"/>
                <a:gd name="T11" fmla="*/ 625 h 1547"/>
                <a:gd name="T12" fmla="*/ 244 w 809"/>
                <a:gd name="T13" fmla="*/ 1482 h 1547"/>
                <a:gd name="T14" fmla="*/ 566 w 809"/>
                <a:gd name="T15" fmla="*/ 1482 h 1547"/>
                <a:gd name="T16" fmla="*/ 566 w 809"/>
                <a:gd name="T17" fmla="*/ 625 h 1547"/>
                <a:gd name="T18" fmla="*/ 598 w 809"/>
                <a:gd name="T19" fmla="*/ 593 h 1547"/>
                <a:gd name="T20" fmla="*/ 630 w 809"/>
                <a:gd name="T21" fmla="*/ 625 h 1547"/>
                <a:gd name="T22" fmla="*/ 683 w 809"/>
                <a:gd name="T23" fmla="*/ 678 h 1547"/>
                <a:gd name="T24" fmla="*/ 691 w 809"/>
                <a:gd name="T25" fmla="*/ 678 h 1547"/>
                <a:gd name="T26" fmla="*/ 745 w 809"/>
                <a:gd name="T27" fmla="*/ 625 h 1547"/>
                <a:gd name="T28" fmla="*/ 745 w 809"/>
                <a:gd name="T29" fmla="*/ 201 h 1547"/>
                <a:gd name="T30" fmla="*/ 608 w 809"/>
                <a:gd name="T31" fmla="*/ 64 h 1547"/>
                <a:gd name="T32" fmla="*/ 201 w 809"/>
                <a:gd name="T33" fmla="*/ 64 h 1547"/>
                <a:gd name="T34" fmla="*/ 65 w 809"/>
                <a:gd name="T35" fmla="*/ 201 h 1547"/>
                <a:gd name="T36" fmla="*/ 65 w 809"/>
                <a:gd name="T37" fmla="*/ 446 h 1547"/>
                <a:gd name="T38" fmla="*/ 33 w 809"/>
                <a:gd name="T39" fmla="*/ 478 h 1547"/>
                <a:gd name="T40" fmla="*/ 0 w 809"/>
                <a:gd name="T41" fmla="*/ 446 h 1547"/>
                <a:gd name="T42" fmla="*/ 0 w 809"/>
                <a:gd name="T43" fmla="*/ 201 h 1547"/>
                <a:gd name="T44" fmla="*/ 201 w 809"/>
                <a:gd name="T45" fmla="*/ 0 h 1547"/>
                <a:gd name="T46" fmla="*/ 608 w 809"/>
                <a:gd name="T47" fmla="*/ 0 h 1547"/>
                <a:gd name="T48" fmla="*/ 809 w 809"/>
                <a:gd name="T49" fmla="*/ 201 h 1547"/>
                <a:gd name="T50" fmla="*/ 809 w 809"/>
                <a:gd name="T51" fmla="*/ 625 h 1547"/>
                <a:gd name="T52" fmla="*/ 691 w 809"/>
                <a:gd name="T53" fmla="*/ 743 h 1547"/>
                <a:gd name="T54" fmla="*/ 683 w 809"/>
                <a:gd name="T55" fmla="*/ 743 h 1547"/>
                <a:gd name="T56" fmla="*/ 630 w 809"/>
                <a:gd name="T57" fmla="*/ 730 h 1547"/>
                <a:gd name="T58" fmla="*/ 630 w 809"/>
                <a:gd name="T59" fmla="*/ 1515 h 1547"/>
                <a:gd name="T60" fmla="*/ 598 w 809"/>
                <a:gd name="T61" fmla="*/ 1547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09" h="1547">
                  <a:moveTo>
                    <a:pt x="598" y="1547"/>
                  </a:moveTo>
                  <a:lnTo>
                    <a:pt x="212" y="1547"/>
                  </a:lnTo>
                  <a:cubicBezTo>
                    <a:pt x="194" y="1547"/>
                    <a:pt x="179" y="1532"/>
                    <a:pt x="179" y="1515"/>
                  </a:cubicBezTo>
                  <a:lnTo>
                    <a:pt x="179" y="625"/>
                  </a:lnTo>
                  <a:cubicBezTo>
                    <a:pt x="179" y="607"/>
                    <a:pt x="194" y="593"/>
                    <a:pt x="212" y="593"/>
                  </a:cubicBezTo>
                  <a:cubicBezTo>
                    <a:pt x="229" y="593"/>
                    <a:pt x="244" y="607"/>
                    <a:pt x="244" y="625"/>
                  </a:cubicBezTo>
                  <a:lnTo>
                    <a:pt x="244" y="1482"/>
                  </a:lnTo>
                  <a:lnTo>
                    <a:pt x="566" y="1482"/>
                  </a:lnTo>
                  <a:lnTo>
                    <a:pt x="566" y="625"/>
                  </a:lnTo>
                  <a:cubicBezTo>
                    <a:pt x="566" y="607"/>
                    <a:pt x="580" y="593"/>
                    <a:pt x="598" y="593"/>
                  </a:cubicBezTo>
                  <a:cubicBezTo>
                    <a:pt x="616" y="593"/>
                    <a:pt x="630" y="607"/>
                    <a:pt x="630" y="625"/>
                  </a:cubicBezTo>
                  <a:cubicBezTo>
                    <a:pt x="630" y="654"/>
                    <a:pt x="654" y="678"/>
                    <a:pt x="683" y="678"/>
                  </a:cubicBezTo>
                  <a:lnTo>
                    <a:pt x="691" y="678"/>
                  </a:lnTo>
                  <a:cubicBezTo>
                    <a:pt x="721" y="678"/>
                    <a:pt x="745" y="654"/>
                    <a:pt x="745" y="625"/>
                  </a:cubicBezTo>
                  <a:lnTo>
                    <a:pt x="745" y="201"/>
                  </a:lnTo>
                  <a:cubicBezTo>
                    <a:pt x="745" y="126"/>
                    <a:pt x="683" y="64"/>
                    <a:pt x="608" y="64"/>
                  </a:cubicBezTo>
                  <a:lnTo>
                    <a:pt x="201" y="64"/>
                  </a:lnTo>
                  <a:cubicBezTo>
                    <a:pt x="126" y="64"/>
                    <a:pt x="65" y="126"/>
                    <a:pt x="65" y="201"/>
                  </a:cubicBezTo>
                  <a:lnTo>
                    <a:pt x="65" y="446"/>
                  </a:lnTo>
                  <a:cubicBezTo>
                    <a:pt x="65" y="464"/>
                    <a:pt x="50" y="478"/>
                    <a:pt x="33" y="478"/>
                  </a:cubicBezTo>
                  <a:cubicBezTo>
                    <a:pt x="15" y="478"/>
                    <a:pt x="0" y="464"/>
                    <a:pt x="0" y="446"/>
                  </a:cubicBezTo>
                  <a:lnTo>
                    <a:pt x="0" y="201"/>
                  </a:lnTo>
                  <a:cubicBezTo>
                    <a:pt x="0" y="90"/>
                    <a:pt x="91" y="0"/>
                    <a:pt x="201" y="0"/>
                  </a:cubicBezTo>
                  <a:lnTo>
                    <a:pt x="608" y="0"/>
                  </a:lnTo>
                  <a:cubicBezTo>
                    <a:pt x="719" y="0"/>
                    <a:pt x="809" y="90"/>
                    <a:pt x="809" y="201"/>
                  </a:cubicBezTo>
                  <a:lnTo>
                    <a:pt x="809" y="625"/>
                  </a:lnTo>
                  <a:cubicBezTo>
                    <a:pt x="809" y="690"/>
                    <a:pt x="756" y="743"/>
                    <a:pt x="691" y="743"/>
                  </a:cubicBezTo>
                  <a:lnTo>
                    <a:pt x="683" y="743"/>
                  </a:lnTo>
                  <a:cubicBezTo>
                    <a:pt x="664" y="743"/>
                    <a:pt x="646" y="738"/>
                    <a:pt x="630" y="730"/>
                  </a:cubicBezTo>
                  <a:lnTo>
                    <a:pt x="630" y="1515"/>
                  </a:lnTo>
                  <a:cubicBezTo>
                    <a:pt x="630" y="1532"/>
                    <a:pt x="616" y="1547"/>
                    <a:pt x="598" y="15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0" name="Freeform 359">
              <a:extLst>
                <a:ext uri="{FF2B5EF4-FFF2-40B4-BE49-F238E27FC236}">
                  <a16:creationId xmlns:a16="http://schemas.microsoft.com/office/drawing/2014/main" id="{D7D387AE-C7E9-4A29-819F-4E48D64AE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6651" y="2879726"/>
              <a:ext cx="23813" cy="85725"/>
            </a:xfrm>
            <a:custGeom>
              <a:avLst/>
              <a:gdLst>
                <a:gd name="T0" fmla="*/ 33 w 65"/>
                <a:gd name="T1" fmla="*/ 241 h 241"/>
                <a:gd name="T2" fmla="*/ 0 w 65"/>
                <a:gd name="T3" fmla="*/ 209 h 241"/>
                <a:gd name="T4" fmla="*/ 0 w 65"/>
                <a:gd name="T5" fmla="*/ 32 h 241"/>
                <a:gd name="T6" fmla="*/ 33 w 65"/>
                <a:gd name="T7" fmla="*/ 0 h 241"/>
                <a:gd name="T8" fmla="*/ 65 w 65"/>
                <a:gd name="T9" fmla="*/ 32 h 241"/>
                <a:gd name="T10" fmla="*/ 65 w 65"/>
                <a:gd name="T11" fmla="*/ 209 h 241"/>
                <a:gd name="T12" fmla="*/ 33 w 65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1">
                  <a:moveTo>
                    <a:pt x="33" y="241"/>
                  </a:moveTo>
                  <a:cubicBezTo>
                    <a:pt x="15" y="241"/>
                    <a:pt x="0" y="227"/>
                    <a:pt x="0" y="20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09"/>
                  </a:lnTo>
                  <a:cubicBezTo>
                    <a:pt x="65" y="227"/>
                    <a:pt x="50" y="241"/>
                    <a:pt x="33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1" name="Freeform 360">
              <a:extLst>
                <a:ext uri="{FF2B5EF4-FFF2-40B4-BE49-F238E27FC236}">
                  <a16:creationId xmlns:a16="http://schemas.microsoft.com/office/drawing/2014/main" id="{B9187331-FDC8-46D3-BDB0-69348C676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1251" y="2825751"/>
              <a:ext cx="76200" cy="76200"/>
            </a:xfrm>
            <a:custGeom>
              <a:avLst/>
              <a:gdLst>
                <a:gd name="T0" fmla="*/ 106 w 212"/>
                <a:gd name="T1" fmla="*/ 64 h 212"/>
                <a:gd name="T2" fmla="*/ 64 w 212"/>
                <a:gd name="T3" fmla="*/ 106 h 212"/>
                <a:gd name="T4" fmla="*/ 106 w 212"/>
                <a:gd name="T5" fmla="*/ 148 h 212"/>
                <a:gd name="T6" fmla="*/ 147 w 212"/>
                <a:gd name="T7" fmla="*/ 106 h 212"/>
                <a:gd name="T8" fmla="*/ 106 w 212"/>
                <a:gd name="T9" fmla="*/ 64 h 212"/>
                <a:gd name="T10" fmla="*/ 106 w 212"/>
                <a:gd name="T11" fmla="*/ 212 h 212"/>
                <a:gd name="T12" fmla="*/ 0 w 212"/>
                <a:gd name="T13" fmla="*/ 106 h 212"/>
                <a:gd name="T14" fmla="*/ 106 w 212"/>
                <a:gd name="T15" fmla="*/ 0 h 212"/>
                <a:gd name="T16" fmla="*/ 212 w 212"/>
                <a:gd name="T17" fmla="*/ 106 h 212"/>
                <a:gd name="T18" fmla="*/ 106 w 212"/>
                <a:gd name="T1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64"/>
                  </a:moveTo>
                  <a:cubicBezTo>
                    <a:pt x="83" y="64"/>
                    <a:pt x="64" y="83"/>
                    <a:pt x="64" y="106"/>
                  </a:cubicBezTo>
                  <a:cubicBezTo>
                    <a:pt x="64" y="129"/>
                    <a:pt x="83" y="148"/>
                    <a:pt x="106" y="148"/>
                  </a:cubicBezTo>
                  <a:cubicBezTo>
                    <a:pt x="129" y="148"/>
                    <a:pt x="147" y="129"/>
                    <a:pt x="147" y="106"/>
                  </a:cubicBezTo>
                  <a:cubicBezTo>
                    <a:pt x="147" y="83"/>
                    <a:pt x="129" y="64"/>
                    <a:pt x="106" y="64"/>
                  </a:cubicBezTo>
                  <a:close/>
                  <a:moveTo>
                    <a:pt x="106" y="212"/>
                  </a:moveTo>
                  <a:cubicBezTo>
                    <a:pt x="47" y="212"/>
                    <a:pt x="0" y="164"/>
                    <a:pt x="0" y="106"/>
                  </a:cubicBezTo>
                  <a:cubicBezTo>
                    <a:pt x="0" y="48"/>
                    <a:pt x="47" y="0"/>
                    <a:pt x="106" y="0"/>
                  </a:cubicBezTo>
                  <a:cubicBezTo>
                    <a:pt x="164" y="0"/>
                    <a:pt x="212" y="48"/>
                    <a:pt x="212" y="106"/>
                  </a:cubicBezTo>
                  <a:cubicBezTo>
                    <a:pt x="212" y="164"/>
                    <a:pt x="164" y="212"/>
                    <a:pt x="106" y="2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2" name="Freeform 361">
              <a:extLst>
                <a:ext uri="{FF2B5EF4-FFF2-40B4-BE49-F238E27FC236}">
                  <a16:creationId xmlns:a16="http://schemas.microsoft.com/office/drawing/2014/main" id="{8067B349-FF73-4687-B034-C23449372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3319464"/>
              <a:ext cx="290513" cy="22225"/>
            </a:xfrm>
            <a:custGeom>
              <a:avLst/>
              <a:gdLst>
                <a:gd name="T0" fmla="*/ 777 w 809"/>
                <a:gd name="T1" fmla="*/ 65 h 65"/>
                <a:gd name="T2" fmla="*/ 33 w 809"/>
                <a:gd name="T3" fmla="*/ 65 h 65"/>
                <a:gd name="T4" fmla="*/ 0 w 809"/>
                <a:gd name="T5" fmla="*/ 33 h 65"/>
                <a:gd name="T6" fmla="*/ 33 w 809"/>
                <a:gd name="T7" fmla="*/ 0 h 65"/>
                <a:gd name="T8" fmla="*/ 777 w 809"/>
                <a:gd name="T9" fmla="*/ 0 h 65"/>
                <a:gd name="T10" fmla="*/ 809 w 809"/>
                <a:gd name="T11" fmla="*/ 33 h 65"/>
                <a:gd name="T12" fmla="*/ 777 w 809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9" h="65">
                  <a:moveTo>
                    <a:pt x="777" y="65"/>
                  </a:moveTo>
                  <a:lnTo>
                    <a:pt x="33" y="65"/>
                  </a:lnTo>
                  <a:cubicBezTo>
                    <a:pt x="15" y="65"/>
                    <a:pt x="0" y="50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777" y="0"/>
                  </a:lnTo>
                  <a:cubicBezTo>
                    <a:pt x="795" y="0"/>
                    <a:pt x="809" y="15"/>
                    <a:pt x="809" y="33"/>
                  </a:cubicBezTo>
                  <a:cubicBezTo>
                    <a:pt x="809" y="50"/>
                    <a:pt x="795" y="65"/>
                    <a:pt x="777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3" name="Freeform 362">
              <a:extLst>
                <a:ext uri="{FF2B5EF4-FFF2-40B4-BE49-F238E27FC236}">
                  <a16:creationId xmlns:a16="http://schemas.microsoft.com/office/drawing/2014/main" id="{F30DD7B9-5149-48A6-B001-2BC7A7FD6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2706689"/>
              <a:ext cx="127000" cy="123825"/>
            </a:xfrm>
            <a:custGeom>
              <a:avLst/>
              <a:gdLst>
                <a:gd name="T0" fmla="*/ 36 w 356"/>
                <a:gd name="T1" fmla="*/ 343 h 343"/>
                <a:gd name="T2" fmla="*/ 13 w 356"/>
                <a:gd name="T3" fmla="*/ 333 h 343"/>
                <a:gd name="T4" fmla="*/ 13 w 356"/>
                <a:gd name="T5" fmla="*/ 288 h 343"/>
                <a:gd name="T6" fmla="*/ 289 w 356"/>
                <a:gd name="T7" fmla="*/ 12 h 343"/>
                <a:gd name="T8" fmla="*/ 323 w 356"/>
                <a:gd name="T9" fmla="*/ 4 h 343"/>
                <a:gd name="T10" fmla="*/ 344 w 356"/>
                <a:gd name="T11" fmla="*/ 32 h 343"/>
                <a:gd name="T12" fmla="*/ 355 w 356"/>
                <a:gd name="T13" fmla="*/ 198 h 343"/>
                <a:gd name="T14" fmla="*/ 325 w 356"/>
                <a:gd name="T15" fmla="*/ 232 h 343"/>
                <a:gd name="T16" fmla="*/ 291 w 356"/>
                <a:gd name="T17" fmla="*/ 203 h 343"/>
                <a:gd name="T18" fmla="*/ 284 w 356"/>
                <a:gd name="T19" fmla="*/ 107 h 343"/>
                <a:gd name="T20" fmla="*/ 58 w 356"/>
                <a:gd name="T21" fmla="*/ 333 h 343"/>
                <a:gd name="T22" fmla="*/ 36 w 356"/>
                <a:gd name="T23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6" h="343">
                  <a:moveTo>
                    <a:pt x="36" y="343"/>
                  </a:moveTo>
                  <a:cubicBezTo>
                    <a:pt x="27" y="343"/>
                    <a:pt x="19" y="339"/>
                    <a:pt x="13" y="333"/>
                  </a:cubicBezTo>
                  <a:cubicBezTo>
                    <a:pt x="0" y="321"/>
                    <a:pt x="0" y="300"/>
                    <a:pt x="13" y="288"/>
                  </a:cubicBezTo>
                  <a:lnTo>
                    <a:pt x="289" y="12"/>
                  </a:lnTo>
                  <a:cubicBezTo>
                    <a:pt x="298" y="3"/>
                    <a:pt x="311" y="0"/>
                    <a:pt x="323" y="4"/>
                  </a:cubicBezTo>
                  <a:cubicBezTo>
                    <a:pt x="335" y="9"/>
                    <a:pt x="343" y="20"/>
                    <a:pt x="344" y="32"/>
                  </a:cubicBezTo>
                  <a:lnTo>
                    <a:pt x="355" y="198"/>
                  </a:lnTo>
                  <a:cubicBezTo>
                    <a:pt x="356" y="216"/>
                    <a:pt x="343" y="231"/>
                    <a:pt x="325" y="232"/>
                  </a:cubicBezTo>
                  <a:cubicBezTo>
                    <a:pt x="308" y="234"/>
                    <a:pt x="292" y="220"/>
                    <a:pt x="291" y="203"/>
                  </a:cubicBezTo>
                  <a:lnTo>
                    <a:pt x="284" y="107"/>
                  </a:lnTo>
                  <a:lnTo>
                    <a:pt x="58" y="333"/>
                  </a:lnTo>
                  <a:cubicBezTo>
                    <a:pt x="52" y="339"/>
                    <a:pt x="44" y="343"/>
                    <a:pt x="36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4" name="Freeform 363">
              <a:extLst>
                <a:ext uri="{FF2B5EF4-FFF2-40B4-BE49-F238E27FC236}">
                  <a16:creationId xmlns:a16="http://schemas.microsoft.com/office/drawing/2014/main" id="{86269DEF-AE8C-43EF-B0DC-16FF962C8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2703514"/>
              <a:ext cx="123825" cy="127000"/>
            </a:xfrm>
            <a:custGeom>
              <a:avLst/>
              <a:gdLst>
                <a:gd name="T0" fmla="*/ 36 w 346"/>
                <a:gd name="T1" fmla="*/ 353 h 353"/>
                <a:gd name="T2" fmla="*/ 13 w 346"/>
                <a:gd name="T3" fmla="*/ 343 h 353"/>
                <a:gd name="T4" fmla="*/ 13 w 346"/>
                <a:gd name="T5" fmla="*/ 298 h 353"/>
                <a:gd name="T6" fmla="*/ 239 w 346"/>
                <a:gd name="T7" fmla="*/ 72 h 353"/>
                <a:gd name="T8" fmla="*/ 143 w 346"/>
                <a:gd name="T9" fmla="*/ 65 h 353"/>
                <a:gd name="T10" fmla="*/ 114 w 346"/>
                <a:gd name="T11" fmla="*/ 31 h 353"/>
                <a:gd name="T12" fmla="*/ 148 w 346"/>
                <a:gd name="T13" fmla="*/ 1 h 353"/>
                <a:gd name="T14" fmla="*/ 314 w 346"/>
                <a:gd name="T15" fmla="*/ 12 h 353"/>
                <a:gd name="T16" fmla="*/ 342 w 346"/>
                <a:gd name="T17" fmla="*/ 33 h 353"/>
                <a:gd name="T18" fmla="*/ 334 w 346"/>
                <a:gd name="T19" fmla="*/ 67 h 353"/>
                <a:gd name="T20" fmla="*/ 58 w 346"/>
                <a:gd name="T21" fmla="*/ 343 h 353"/>
                <a:gd name="T22" fmla="*/ 36 w 346"/>
                <a:gd name="T2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353">
                  <a:moveTo>
                    <a:pt x="36" y="353"/>
                  </a:moveTo>
                  <a:cubicBezTo>
                    <a:pt x="27" y="353"/>
                    <a:pt x="19" y="349"/>
                    <a:pt x="13" y="343"/>
                  </a:cubicBezTo>
                  <a:cubicBezTo>
                    <a:pt x="0" y="331"/>
                    <a:pt x="0" y="310"/>
                    <a:pt x="13" y="298"/>
                  </a:cubicBezTo>
                  <a:lnTo>
                    <a:pt x="239" y="72"/>
                  </a:lnTo>
                  <a:lnTo>
                    <a:pt x="143" y="65"/>
                  </a:lnTo>
                  <a:cubicBezTo>
                    <a:pt x="126" y="64"/>
                    <a:pt x="112" y="49"/>
                    <a:pt x="114" y="31"/>
                  </a:cubicBezTo>
                  <a:cubicBezTo>
                    <a:pt x="115" y="13"/>
                    <a:pt x="130" y="0"/>
                    <a:pt x="148" y="1"/>
                  </a:cubicBezTo>
                  <a:lnTo>
                    <a:pt x="314" y="12"/>
                  </a:lnTo>
                  <a:cubicBezTo>
                    <a:pt x="326" y="13"/>
                    <a:pt x="337" y="21"/>
                    <a:pt x="342" y="33"/>
                  </a:cubicBezTo>
                  <a:cubicBezTo>
                    <a:pt x="346" y="45"/>
                    <a:pt x="343" y="58"/>
                    <a:pt x="334" y="67"/>
                  </a:cubicBezTo>
                  <a:lnTo>
                    <a:pt x="58" y="343"/>
                  </a:lnTo>
                  <a:cubicBezTo>
                    <a:pt x="52" y="349"/>
                    <a:pt x="44" y="353"/>
                    <a:pt x="36" y="3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5" name="Freeform 364">
              <a:extLst>
                <a:ext uri="{FF2B5EF4-FFF2-40B4-BE49-F238E27FC236}">
                  <a16:creationId xmlns:a16="http://schemas.microsoft.com/office/drawing/2014/main" id="{FB374593-349F-452B-AF9E-038C5EE9D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3149601"/>
              <a:ext cx="127000" cy="123825"/>
            </a:xfrm>
            <a:custGeom>
              <a:avLst/>
              <a:gdLst>
                <a:gd name="T0" fmla="*/ 312 w 356"/>
                <a:gd name="T1" fmla="*/ 344 h 344"/>
                <a:gd name="T2" fmla="*/ 289 w 356"/>
                <a:gd name="T3" fmla="*/ 334 h 344"/>
                <a:gd name="T4" fmla="*/ 13 w 356"/>
                <a:gd name="T5" fmla="*/ 58 h 344"/>
                <a:gd name="T6" fmla="*/ 13 w 356"/>
                <a:gd name="T7" fmla="*/ 13 h 344"/>
                <a:gd name="T8" fmla="*/ 58 w 356"/>
                <a:gd name="T9" fmla="*/ 13 h 344"/>
                <a:gd name="T10" fmla="*/ 284 w 356"/>
                <a:gd name="T11" fmla="*/ 239 h 344"/>
                <a:gd name="T12" fmla="*/ 291 w 356"/>
                <a:gd name="T13" fmla="*/ 143 h 344"/>
                <a:gd name="T14" fmla="*/ 325 w 356"/>
                <a:gd name="T15" fmla="*/ 114 h 344"/>
                <a:gd name="T16" fmla="*/ 355 w 356"/>
                <a:gd name="T17" fmla="*/ 148 h 344"/>
                <a:gd name="T18" fmla="*/ 344 w 356"/>
                <a:gd name="T19" fmla="*/ 314 h 344"/>
                <a:gd name="T20" fmla="*/ 323 w 356"/>
                <a:gd name="T21" fmla="*/ 342 h 344"/>
                <a:gd name="T22" fmla="*/ 312 w 356"/>
                <a:gd name="T23" fmla="*/ 34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6" h="344">
                  <a:moveTo>
                    <a:pt x="312" y="344"/>
                  </a:moveTo>
                  <a:cubicBezTo>
                    <a:pt x="303" y="344"/>
                    <a:pt x="295" y="341"/>
                    <a:pt x="289" y="334"/>
                  </a:cubicBezTo>
                  <a:lnTo>
                    <a:pt x="13" y="58"/>
                  </a:lnTo>
                  <a:cubicBezTo>
                    <a:pt x="0" y="46"/>
                    <a:pt x="0" y="25"/>
                    <a:pt x="13" y="13"/>
                  </a:cubicBezTo>
                  <a:cubicBezTo>
                    <a:pt x="25" y="0"/>
                    <a:pt x="46" y="0"/>
                    <a:pt x="58" y="13"/>
                  </a:cubicBezTo>
                  <a:lnTo>
                    <a:pt x="284" y="239"/>
                  </a:lnTo>
                  <a:lnTo>
                    <a:pt x="291" y="143"/>
                  </a:lnTo>
                  <a:cubicBezTo>
                    <a:pt x="292" y="126"/>
                    <a:pt x="308" y="113"/>
                    <a:pt x="325" y="114"/>
                  </a:cubicBezTo>
                  <a:cubicBezTo>
                    <a:pt x="343" y="115"/>
                    <a:pt x="356" y="130"/>
                    <a:pt x="355" y="148"/>
                  </a:cubicBezTo>
                  <a:lnTo>
                    <a:pt x="344" y="314"/>
                  </a:lnTo>
                  <a:cubicBezTo>
                    <a:pt x="343" y="326"/>
                    <a:pt x="335" y="337"/>
                    <a:pt x="323" y="342"/>
                  </a:cubicBezTo>
                  <a:cubicBezTo>
                    <a:pt x="319" y="343"/>
                    <a:pt x="315" y="344"/>
                    <a:pt x="312" y="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6" name="Freeform 365">
              <a:extLst>
                <a:ext uri="{FF2B5EF4-FFF2-40B4-BE49-F238E27FC236}">
                  <a16:creationId xmlns:a16="http://schemas.microsoft.com/office/drawing/2014/main" id="{8533BE99-04CF-4E84-8CF4-5CA47D940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0326" y="3149601"/>
              <a:ext cx="123825" cy="128588"/>
            </a:xfrm>
            <a:custGeom>
              <a:avLst/>
              <a:gdLst>
                <a:gd name="T0" fmla="*/ 146 w 346"/>
                <a:gd name="T1" fmla="*/ 355 h 355"/>
                <a:gd name="T2" fmla="*/ 114 w 346"/>
                <a:gd name="T3" fmla="*/ 325 h 355"/>
                <a:gd name="T4" fmla="*/ 143 w 346"/>
                <a:gd name="T5" fmla="*/ 291 h 355"/>
                <a:gd name="T6" fmla="*/ 239 w 346"/>
                <a:gd name="T7" fmla="*/ 284 h 355"/>
                <a:gd name="T8" fmla="*/ 13 w 346"/>
                <a:gd name="T9" fmla="*/ 58 h 355"/>
                <a:gd name="T10" fmla="*/ 13 w 346"/>
                <a:gd name="T11" fmla="*/ 13 h 355"/>
                <a:gd name="T12" fmla="*/ 58 w 346"/>
                <a:gd name="T13" fmla="*/ 13 h 355"/>
                <a:gd name="T14" fmla="*/ 334 w 346"/>
                <a:gd name="T15" fmla="*/ 289 h 355"/>
                <a:gd name="T16" fmla="*/ 342 w 346"/>
                <a:gd name="T17" fmla="*/ 323 h 355"/>
                <a:gd name="T18" fmla="*/ 314 w 346"/>
                <a:gd name="T19" fmla="*/ 344 h 355"/>
                <a:gd name="T20" fmla="*/ 148 w 346"/>
                <a:gd name="T21" fmla="*/ 355 h 355"/>
                <a:gd name="T22" fmla="*/ 146 w 346"/>
                <a:gd name="T23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6" h="355">
                  <a:moveTo>
                    <a:pt x="146" y="355"/>
                  </a:moveTo>
                  <a:cubicBezTo>
                    <a:pt x="129" y="355"/>
                    <a:pt x="115" y="342"/>
                    <a:pt x="114" y="325"/>
                  </a:cubicBezTo>
                  <a:cubicBezTo>
                    <a:pt x="112" y="307"/>
                    <a:pt x="126" y="292"/>
                    <a:pt x="143" y="291"/>
                  </a:cubicBezTo>
                  <a:lnTo>
                    <a:pt x="239" y="284"/>
                  </a:lnTo>
                  <a:lnTo>
                    <a:pt x="13" y="58"/>
                  </a:lnTo>
                  <a:cubicBezTo>
                    <a:pt x="0" y="46"/>
                    <a:pt x="0" y="25"/>
                    <a:pt x="13" y="13"/>
                  </a:cubicBezTo>
                  <a:cubicBezTo>
                    <a:pt x="25" y="0"/>
                    <a:pt x="46" y="0"/>
                    <a:pt x="58" y="13"/>
                  </a:cubicBezTo>
                  <a:lnTo>
                    <a:pt x="334" y="289"/>
                  </a:lnTo>
                  <a:cubicBezTo>
                    <a:pt x="343" y="298"/>
                    <a:pt x="346" y="311"/>
                    <a:pt x="342" y="323"/>
                  </a:cubicBezTo>
                  <a:cubicBezTo>
                    <a:pt x="337" y="335"/>
                    <a:pt x="326" y="343"/>
                    <a:pt x="314" y="344"/>
                  </a:cubicBezTo>
                  <a:lnTo>
                    <a:pt x="148" y="355"/>
                  </a:lnTo>
                  <a:cubicBezTo>
                    <a:pt x="147" y="355"/>
                    <a:pt x="146" y="355"/>
                    <a:pt x="146" y="3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7" name="Freeform 366">
              <a:extLst>
                <a:ext uri="{FF2B5EF4-FFF2-40B4-BE49-F238E27FC236}">
                  <a16:creationId xmlns:a16="http://schemas.microsoft.com/office/drawing/2014/main" id="{BF4D57D5-CD10-437C-B9BA-EC463A407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2932114"/>
              <a:ext cx="163513" cy="69850"/>
            </a:xfrm>
            <a:custGeom>
              <a:avLst/>
              <a:gdLst>
                <a:gd name="T0" fmla="*/ 422 w 457"/>
                <a:gd name="T1" fmla="*/ 194 h 194"/>
                <a:gd name="T2" fmla="*/ 32 w 457"/>
                <a:gd name="T3" fmla="*/ 194 h 194"/>
                <a:gd name="T4" fmla="*/ 0 w 457"/>
                <a:gd name="T5" fmla="*/ 162 h 194"/>
                <a:gd name="T6" fmla="*/ 32 w 457"/>
                <a:gd name="T7" fmla="*/ 129 h 194"/>
                <a:gd name="T8" fmla="*/ 352 w 457"/>
                <a:gd name="T9" fmla="*/ 129 h 194"/>
                <a:gd name="T10" fmla="*/ 289 w 457"/>
                <a:gd name="T11" fmla="*/ 57 h 194"/>
                <a:gd name="T12" fmla="*/ 292 w 457"/>
                <a:gd name="T13" fmla="*/ 12 h 194"/>
                <a:gd name="T14" fmla="*/ 337 w 457"/>
                <a:gd name="T15" fmla="*/ 15 h 194"/>
                <a:gd name="T16" fmla="*/ 447 w 457"/>
                <a:gd name="T17" fmla="*/ 140 h 194"/>
                <a:gd name="T18" fmla="*/ 452 w 457"/>
                <a:gd name="T19" fmla="*/ 175 h 194"/>
                <a:gd name="T20" fmla="*/ 422 w 457"/>
                <a:gd name="T2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194">
                  <a:moveTo>
                    <a:pt x="422" y="194"/>
                  </a:moveTo>
                  <a:lnTo>
                    <a:pt x="32" y="194"/>
                  </a:lnTo>
                  <a:cubicBezTo>
                    <a:pt x="14" y="194"/>
                    <a:pt x="0" y="179"/>
                    <a:pt x="0" y="162"/>
                  </a:cubicBezTo>
                  <a:cubicBezTo>
                    <a:pt x="0" y="144"/>
                    <a:pt x="14" y="129"/>
                    <a:pt x="32" y="129"/>
                  </a:cubicBezTo>
                  <a:lnTo>
                    <a:pt x="352" y="129"/>
                  </a:lnTo>
                  <a:lnTo>
                    <a:pt x="289" y="57"/>
                  </a:lnTo>
                  <a:cubicBezTo>
                    <a:pt x="277" y="44"/>
                    <a:pt x="279" y="24"/>
                    <a:pt x="292" y="12"/>
                  </a:cubicBezTo>
                  <a:cubicBezTo>
                    <a:pt x="305" y="0"/>
                    <a:pt x="326" y="2"/>
                    <a:pt x="337" y="15"/>
                  </a:cubicBezTo>
                  <a:lnTo>
                    <a:pt x="447" y="140"/>
                  </a:lnTo>
                  <a:cubicBezTo>
                    <a:pt x="455" y="150"/>
                    <a:pt x="457" y="163"/>
                    <a:pt x="452" y="175"/>
                  </a:cubicBezTo>
                  <a:cubicBezTo>
                    <a:pt x="446" y="186"/>
                    <a:pt x="435" y="194"/>
                    <a:pt x="422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8" name="Freeform 367">
              <a:extLst>
                <a:ext uri="{FF2B5EF4-FFF2-40B4-BE49-F238E27FC236}">
                  <a16:creationId xmlns:a16="http://schemas.microsoft.com/office/drawing/2014/main" id="{A0F1A260-FC22-429B-A557-457D0ED36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2863" y="2978151"/>
              <a:ext cx="163513" cy="69850"/>
            </a:xfrm>
            <a:custGeom>
              <a:avLst/>
              <a:gdLst>
                <a:gd name="T0" fmla="*/ 313 w 457"/>
                <a:gd name="T1" fmla="*/ 190 h 190"/>
                <a:gd name="T2" fmla="*/ 292 w 457"/>
                <a:gd name="T3" fmla="*/ 182 h 190"/>
                <a:gd name="T4" fmla="*/ 289 w 457"/>
                <a:gd name="T5" fmla="*/ 137 h 190"/>
                <a:gd name="T6" fmla="*/ 352 w 457"/>
                <a:gd name="T7" fmla="*/ 65 h 190"/>
                <a:gd name="T8" fmla="*/ 32 w 457"/>
                <a:gd name="T9" fmla="*/ 65 h 190"/>
                <a:gd name="T10" fmla="*/ 0 w 457"/>
                <a:gd name="T11" fmla="*/ 33 h 190"/>
                <a:gd name="T12" fmla="*/ 32 w 457"/>
                <a:gd name="T13" fmla="*/ 0 h 190"/>
                <a:gd name="T14" fmla="*/ 422 w 457"/>
                <a:gd name="T15" fmla="*/ 0 h 190"/>
                <a:gd name="T16" fmla="*/ 452 w 457"/>
                <a:gd name="T17" fmla="*/ 19 h 190"/>
                <a:gd name="T18" fmla="*/ 447 w 457"/>
                <a:gd name="T19" fmla="*/ 54 h 190"/>
                <a:gd name="T20" fmla="*/ 337 w 457"/>
                <a:gd name="T21" fmla="*/ 179 h 190"/>
                <a:gd name="T22" fmla="*/ 313 w 457"/>
                <a:gd name="T2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7" h="190">
                  <a:moveTo>
                    <a:pt x="313" y="190"/>
                  </a:moveTo>
                  <a:cubicBezTo>
                    <a:pt x="306" y="190"/>
                    <a:pt x="298" y="187"/>
                    <a:pt x="292" y="182"/>
                  </a:cubicBezTo>
                  <a:cubicBezTo>
                    <a:pt x="279" y="170"/>
                    <a:pt x="277" y="150"/>
                    <a:pt x="289" y="137"/>
                  </a:cubicBezTo>
                  <a:lnTo>
                    <a:pt x="352" y="65"/>
                  </a:ln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422" y="0"/>
                  </a:lnTo>
                  <a:cubicBezTo>
                    <a:pt x="435" y="0"/>
                    <a:pt x="446" y="8"/>
                    <a:pt x="452" y="19"/>
                  </a:cubicBezTo>
                  <a:cubicBezTo>
                    <a:pt x="457" y="31"/>
                    <a:pt x="455" y="44"/>
                    <a:pt x="447" y="54"/>
                  </a:cubicBezTo>
                  <a:lnTo>
                    <a:pt x="337" y="179"/>
                  </a:lnTo>
                  <a:cubicBezTo>
                    <a:pt x="331" y="186"/>
                    <a:pt x="322" y="190"/>
                    <a:pt x="313" y="1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894E224-A259-4A22-ADC7-51B00F88EED5}"/>
              </a:ext>
            </a:extLst>
          </p:cNvPr>
          <p:cNvGrpSpPr/>
          <p:nvPr/>
        </p:nvGrpSpPr>
        <p:grpSpPr>
          <a:xfrm>
            <a:off x="9466881" y="2254964"/>
            <a:ext cx="559008" cy="506063"/>
            <a:chOff x="6196013" y="2676526"/>
            <a:chExt cx="720725" cy="652463"/>
          </a:xfrm>
          <a:solidFill>
            <a:srgbClr val="A29ECE"/>
          </a:solidFill>
        </p:grpSpPr>
        <p:sp>
          <p:nvSpPr>
            <p:cNvPr id="130" name="Freeform 190">
              <a:extLst>
                <a:ext uri="{FF2B5EF4-FFF2-40B4-BE49-F238E27FC236}">
                  <a16:creationId xmlns:a16="http://schemas.microsoft.com/office/drawing/2014/main" id="{F017741D-6353-43AE-AF46-FEB16AED4C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3326" y="2895601"/>
              <a:ext cx="174625" cy="84138"/>
            </a:xfrm>
            <a:custGeom>
              <a:avLst/>
              <a:gdLst>
                <a:gd name="T0" fmla="*/ 148 w 483"/>
                <a:gd name="T1" fmla="*/ 169 h 233"/>
                <a:gd name="T2" fmla="*/ 336 w 483"/>
                <a:gd name="T3" fmla="*/ 169 h 233"/>
                <a:gd name="T4" fmla="*/ 395 w 483"/>
                <a:gd name="T5" fmla="*/ 64 h 233"/>
                <a:gd name="T6" fmla="*/ 89 w 483"/>
                <a:gd name="T7" fmla="*/ 64 h 233"/>
                <a:gd name="T8" fmla="*/ 148 w 483"/>
                <a:gd name="T9" fmla="*/ 169 h 233"/>
                <a:gd name="T10" fmla="*/ 354 w 483"/>
                <a:gd name="T11" fmla="*/ 233 h 233"/>
                <a:gd name="T12" fmla="*/ 129 w 483"/>
                <a:gd name="T13" fmla="*/ 233 h 233"/>
                <a:gd name="T14" fmla="*/ 101 w 483"/>
                <a:gd name="T15" fmla="*/ 216 h 233"/>
                <a:gd name="T16" fmla="*/ 6 w 483"/>
                <a:gd name="T17" fmla="*/ 48 h 233"/>
                <a:gd name="T18" fmla="*/ 6 w 483"/>
                <a:gd name="T19" fmla="*/ 16 h 233"/>
                <a:gd name="T20" fmla="*/ 34 w 483"/>
                <a:gd name="T21" fmla="*/ 0 h 233"/>
                <a:gd name="T22" fmla="*/ 450 w 483"/>
                <a:gd name="T23" fmla="*/ 0 h 233"/>
                <a:gd name="T24" fmla="*/ 477 w 483"/>
                <a:gd name="T25" fmla="*/ 16 h 233"/>
                <a:gd name="T26" fmla="*/ 478 w 483"/>
                <a:gd name="T27" fmla="*/ 48 h 233"/>
                <a:gd name="T28" fmla="*/ 382 w 483"/>
                <a:gd name="T29" fmla="*/ 216 h 233"/>
                <a:gd name="T30" fmla="*/ 354 w 483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3">
                  <a:moveTo>
                    <a:pt x="148" y="169"/>
                  </a:moveTo>
                  <a:lnTo>
                    <a:pt x="336" y="169"/>
                  </a:lnTo>
                  <a:lnTo>
                    <a:pt x="395" y="64"/>
                  </a:lnTo>
                  <a:lnTo>
                    <a:pt x="89" y="64"/>
                  </a:lnTo>
                  <a:lnTo>
                    <a:pt x="148" y="169"/>
                  </a:lnTo>
                  <a:close/>
                  <a:moveTo>
                    <a:pt x="354" y="233"/>
                  </a:moveTo>
                  <a:lnTo>
                    <a:pt x="129" y="233"/>
                  </a:lnTo>
                  <a:cubicBezTo>
                    <a:pt x="118" y="233"/>
                    <a:pt x="107" y="226"/>
                    <a:pt x="101" y="216"/>
                  </a:cubicBezTo>
                  <a:lnTo>
                    <a:pt x="6" y="48"/>
                  </a:lnTo>
                  <a:cubicBezTo>
                    <a:pt x="0" y="38"/>
                    <a:pt x="1" y="26"/>
                    <a:pt x="6" y="16"/>
                  </a:cubicBezTo>
                  <a:cubicBezTo>
                    <a:pt x="12" y="6"/>
                    <a:pt x="22" y="0"/>
                    <a:pt x="34" y="0"/>
                  </a:cubicBezTo>
                  <a:lnTo>
                    <a:pt x="450" y="0"/>
                  </a:lnTo>
                  <a:cubicBezTo>
                    <a:pt x="461" y="0"/>
                    <a:pt x="472" y="6"/>
                    <a:pt x="477" y="16"/>
                  </a:cubicBezTo>
                  <a:cubicBezTo>
                    <a:pt x="483" y="26"/>
                    <a:pt x="483" y="38"/>
                    <a:pt x="478" y="48"/>
                  </a:cubicBezTo>
                  <a:lnTo>
                    <a:pt x="382" y="216"/>
                  </a:lnTo>
                  <a:cubicBezTo>
                    <a:pt x="377" y="226"/>
                    <a:pt x="366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1" name="Freeform 191">
              <a:extLst>
                <a:ext uri="{FF2B5EF4-FFF2-40B4-BE49-F238E27FC236}">
                  <a16:creationId xmlns:a16="http://schemas.microsoft.com/office/drawing/2014/main" id="{A88FAA0E-B963-4F2E-B04C-E7EEE3379C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3326" y="3149601"/>
              <a:ext cx="174625" cy="84138"/>
            </a:xfrm>
            <a:custGeom>
              <a:avLst/>
              <a:gdLst>
                <a:gd name="T0" fmla="*/ 89 w 483"/>
                <a:gd name="T1" fmla="*/ 168 h 232"/>
                <a:gd name="T2" fmla="*/ 395 w 483"/>
                <a:gd name="T3" fmla="*/ 168 h 232"/>
                <a:gd name="T4" fmla="*/ 336 w 483"/>
                <a:gd name="T5" fmla="*/ 64 h 232"/>
                <a:gd name="T6" fmla="*/ 148 w 483"/>
                <a:gd name="T7" fmla="*/ 64 h 232"/>
                <a:gd name="T8" fmla="*/ 89 w 483"/>
                <a:gd name="T9" fmla="*/ 168 h 232"/>
                <a:gd name="T10" fmla="*/ 450 w 483"/>
                <a:gd name="T11" fmla="*/ 232 h 232"/>
                <a:gd name="T12" fmla="*/ 34 w 483"/>
                <a:gd name="T13" fmla="*/ 232 h 232"/>
                <a:gd name="T14" fmla="*/ 6 w 483"/>
                <a:gd name="T15" fmla="*/ 216 h 232"/>
                <a:gd name="T16" fmla="*/ 6 w 483"/>
                <a:gd name="T17" fmla="*/ 185 h 232"/>
                <a:gd name="T18" fmla="*/ 101 w 483"/>
                <a:gd name="T19" fmla="*/ 16 h 232"/>
                <a:gd name="T20" fmla="*/ 129 w 483"/>
                <a:gd name="T21" fmla="*/ 0 h 232"/>
                <a:gd name="T22" fmla="*/ 354 w 483"/>
                <a:gd name="T23" fmla="*/ 0 h 232"/>
                <a:gd name="T24" fmla="*/ 382 w 483"/>
                <a:gd name="T25" fmla="*/ 16 h 232"/>
                <a:gd name="T26" fmla="*/ 478 w 483"/>
                <a:gd name="T27" fmla="*/ 185 h 232"/>
                <a:gd name="T28" fmla="*/ 477 w 483"/>
                <a:gd name="T29" fmla="*/ 216 h 232"/>
                <a:gd name="T30" fmla="*/ 450 w 483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2">
                  <a:moveTo>
                    <a:pt x="89" y="168"/>
                  </a:moveTo>
                  <a:lnTo>
                    <a:pt x="395" y="168"/>
                  </a:lnTo>
                  <a:lnTo>
                    <a:pt x="336" y="64"/>
                  </a:lnTo>
                  <a:lnTo>
                    <a:pt x="148" y="64"/>
                  </a:lnTo>
                  <a:lnTo>
                    <a:pt x="89" y="168"/>
                  </a:lnTo>
                  <a:close/>
                  <a:moveTo>
                    <a:pt x="450" y="232"/>
                  </a:moveTo>
                  <a:lnTo>
                    <a:pt x="34" y="232"/>
                  </a:lnTo>
                  <a:cubicBezTo>
                    <a:pt x="22" y="232"/>
                    <a:pt x="12" y="226"/>
                    <a:pt x="6" y="216"/>
                  </a:cubicBezTo>
                  <a:cubicBezTo>
                    <a:pt x="1" y="207"/>
                    <a:pt x="0" y="194"/>
                    <a:pt x="6" y="185"/>
                  </a:cubicBezTo>
                  <a:lnTo>
                    <a:pt x="101" y="16"/>
                  </a:lnTo>
                  <a:cubicBezTo>
                    <a:pt x="107" y="6"/>
                    <a:pt x="118" y="0"/>
                    <a:pt x="129" y="0"/>
                  </a:cubicBezTo>
                  <a:lnTo>
                    <a:pt x="354" y="0"/>
                  </a:lnTo>
                  <a:cubicBezTo>
                    <a:pt x="366" y="0"/>
                    <a:pt x="377" y="6"/>
                    <a:pt x="382" y="16"/>
                  </a:cubicBezTo>
                  <a:lnTo>
                    <a:pt x="478" y="185"/>
                  </a:lnTo>
                  <a:cubicBezTo>
                    <a:pt x="483" y="194"/>
                    <a:pt x="483" y="207"/>
                    <a:pt x="477" y="216"/>
                  </a:cubicBezTo>
                  <a:cubicBezTo>
                    <a:pt x="472" y="226"/>
                    <a:pt x="461" y="232"/>
                    <a:pt x="450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2" name="Freeform 192">
              <a:extLst>
                <a:ext uri="{FF2B5EF4-FFF2-40B4-BE49-F238E27FC236}">
                  <a16:creationId xmlns:a16="http://schemas.microsoft.com/office/drawing/2014/main" id="{65EF020C-6CC0-4E10-BCCC-679D49DF3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51" y="2955926"/>
              <a:ext cx="104775" cy="217488"/>
            </a:xfrm>
            <a:custGeom>
              <a:avLst/>
              <a:gdLst>
                <a:gd name="T0" fmla="*/ 64 w 289"/>
                <a:gd name="T1" fmla="*/ 537 h 601"/>
                <a:gd name="T2" fmla="*/ 226 w 289"/>
                <a:gd name="T3" fmla="*/ 537 h 601"/>
                <a:gd name="T4" fmla="*/ 226 w 289"/>
                <a:gd name="T5" fmla="*/ 64 h 601"/>
                <a:gd name="T6" fmla="*/ 64 w 289"/>
                <a:gd name="T7" fmla="*/ 64 h 601"/>
                <a:gd name="T8" fmla="*/ 64 w 289"/>
                <a:gd name="T9" fmla="*/ 537 h 601"/>
                <a:gd name="T10" fmla="*/ 257 w 289"/>
                <a:gd name="T11" fmla="*/ 601 h 601"/>
                <a:gd name="T12" fmla="*/ 32 w 289"/>
                <a:gd name="T13" fmla="*/ 601 h 601"/>
                <a:gd name="T14" fmla="*/ 0 w 289"/>
                <a:gd name="T15" fmla="*/ 569 h 601"/>
                <a:gd name="T16" fmla="*/ 0 w 289"/>
                <a:gd name="T17" fmla="*/ 32 h 601"/>
                <a:gd name="T18" fmla="*/ 32 w 289"/>
                <a:gd name="T19" fmla="*/ 0 h 601"/>
                <a:gd name="T20" fmla="*/ 257 w 289"/>
                <a:gd name="T21" fmla="*/ 0 h 601"/>
                <a:gd name="T22" fmla="*/ 289 w 289"/>
                <a:gd name="T23" fmla="*/ 32 h 601"/>
                <a:gd name="T24" fmla="*/ 289 w 289"/>
                <a:gd name="T25" fmla="*/ 569 h 601"/>
                <a:gd name="T26" fmla="*/ 257 w 289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601">
                  <a:moveTo>
                    <a:pt x="64" y="537"/>
                  </a:moveTo>
                  <a:lnTo>
                    <a:pt x="226" y="537"/>
                  </a:lnTo>
                  <a:lnTo>
                    <a:pt x="226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7" y="601"/>
                  </a:moveTo>
                  <a:lnTo>
                    <a:pt x="32" y="601"/>
                  </a:lnTo>
                  <a:cubicBezTo>
                    <a:pt x="14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5" y="0"/>
                    <a:pt x="289" y="14"/>
                    <a:pt x="289" y="32"/>
                  </a:cubicBezTo>
                  <a:lnTo>
                    <a:pt x="289" y="569"/>
                  </a:lnTo>
                  <a:cubicBezTo>
                    <a:pt x="289" y="586"/>
                    <a:pt x="275" y="601"/>
                    <a:pt x="257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3" name="Freeform 193">
              <a:extLst>
                <a:ext uri="{FF2B5EF4-FFF2-40B4-BE49-F238E27FC236}">
                  <a16:creationId xmlns:a16="http://schemas.microsoft.com/office/drawing/2014/main" id="{58F17F26-AC01-4BBB-BE62-16BC144450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3" y="2895601"/>
              <a:ext cx="174625" cy="84138"/>
            </a:xfrm>
            <a:custGeom>
              <a:avLst/>
              <a:gdLst>
                <a:gd name="T0" fmla="*/ 147 w 483"/>
                <a:gd name="T1" fmla="*/ 169 h 233"/>
                <a:gd name="T2" fmla="*/ 335 w 483"/>
                <a:gd name="T3" fmla="*/ 169 h 233"/>
                <a:gd name="T4" fmla="*/ 395 w 483"/>
                <a:gd name="T5" fmla="*/ 64 h 233"/>
                <a:gd name="T6" fmla="*/ 88 w 483"/>
                <a:gd name="T7" fmla="*/ 64 h 233"/>
                <a:gd name="T8" fmla="*/ 147 w 483"/>
                <a:gd name="T9" fmla="*/ 169 h 233"/>
                <a:gd name="T10" fmla="*/ 354 w 483"/>
                <a:gd name="T11" fmla="*/ 233 h 233"/>
                <a:gd name="T12" fmla="*/ 129 w 483"/>
                <a:gd name="T13" fmla="*/ 233 h 233"/>
                <a:gd name="T14" fmla="*/ 101 w 483"/>
                <a:gd name="T15" fmla="*/ 216 h 233"/>
                <a:gd name="T16" fmla="*/ 6 w 483"/>
                <a:gd name="T17" fmla="*/ 48 h 233"/>
                <a:gd name="T18" fmla="*/ 6 w 483"/>
                <a:gd name="T19" fmla="*/ 16 h 233"/>
                <a:gd name="T20" fmla="*/ 34 w 483"/>
                <a:gd name="T21" fmla="*/ 0 h 233"/>
                <a:gd name="T22" fmla="*/ 449 w 483"/>
                <a:gd name="T23" fmla="*/ 0 h 233"/>
                <a:gd name="T24" fmla="*/ 477 w 483"/>
                <a:gd name="T25" fmla="*/ 16 h 233"/>
                <a:gd name="T26" fmla="*/ 477 w 483"/>
                <a:gd name="T27" fmla="*/ 48 h 233"/>
                <a:gd name="T28" fmla="*/ 382 w 483"/>
                <a:gd name="T29" fmla="*/ 216 h 233"/>
                <a:gd name="T30" fmla="*/ 354 w 483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3">
                  <a:moveTo>
                    <a:pt x="147" y="169"/>
                  </a:moveTo>
                  <a:lnTo>
                    <a:pt x="335" y="169"/>
                  </a:lnTo>
                  <a:lnTo>
                    <a:pt x="395" y="64"/>
                  </a:lnTo>
                  <a:lnTo>
                    <a:pt x="88" y="64"/>
                  </a:lnTo>
                  <a:lnTo>
                    <a:pt x="147" y="169"/>
                  </a:lnTo>
                  <a:close/>
                  <a:moveTo>
                    <a:pt x="354" y="233"/>
                  </a:moveTo>
                  <a:lnTo>
                    <a:pt x="129" y="233"/>
                  </a:lnTo>
                  <a:cubicBezTo>
                    <a:pt x="117" y="233"/>
                    <a:pt x="107" y="226"/>
                    <a:pt x="101" y="216"/>
                  </a:cubicBezTo>
                  <a:lnTo>
                    <a:pt x="6" y="48"/>
                  </a:lnTo>
                  <a:cubicBezTo>
                    <a:pt x="0" y="38"/>
                    <a:pt x="0" y="26"/>
                    <a:pt x="6" y="16"/>
                  </a:cubicBezTo>
                  <a:cubicBezTo>
                    <a:pt x="12" y="6"/>
                    <a:pt x="22" y="0"/>
                    <a:pt x="34" y="0"/>
                  </a:cubicBezTo>
                  <a:lnTo>
                    <a:pt x="449" y="0"/>
                  </a:lnTo>
                  <a:cubicBezTo>
                    <a:pt x="461" y="0"/>
                    <a:pt x="471" y="6"/>
                    <a:pt x="477" y="16"/>
                  </a:cubicBezTo>
                  <a:cubicBezTo>
                    <a:pt x="483" y="26"/>
                    <a:pt x="483" y="38"/>
                    <a:pt x="477" y="48"/>
                  </a:cubicBezTo>
                  <a:lnTo>
                    <a:pt x="382" y="216"/>
                  </a:lnTo>
                  <a:cubicBezTo>
                    <a:pt x="376" y="226"/>
                    <a:pt x="366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4" name="Freeform 194">
              <a:extLst>
                <a:ext uri="{FF2B5EF4-FFF2-40B4-BE49-F238E27FC236}">
                  <a16:creationId xmlns:a16="http://schemas.microsoft.com/office/drawing/2014/main" id="{1EA99B6B-1784-4CA1-AB52-6A01EF57A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69063" y="3149601"/>
              <a:ext cx="174625" cy="84138"/>
            </a:xfrm>
            <a:custGeom>
              <a:avLst/>
              <a:gdLst>
                <a:gd name="T0" fmla="*/ 88 w 483"/>
                <a:gd name="T1" fmla="*/ 168 h 232"/>
                <a:gd name="T2" fmla="*/ 395 w 483"/>
                <a:gd name="T3" fmla="*/ 168 h 232"/>
                <a:gd name="T4" fmla="*/ 335 w 483"/>
                <a:gd name="T5" fmla="*/ 64 h 232"/>
                <a:gd name="T6" fmla="*/ 147 w 483"/>
                <a:gd name="T7" fmla="*/ 64 h 232"/>
                <a:gd name="T8" fmla="*/ 88 w 483"/>
                <a:gd name="T9" fmla="*/ 168 h 232"/>
                <a:gd name="T10" fmla="*/ 449 w 483"/>
                <a:gd name="T11" fmla="*/ 232 h 232"/>
                <a:gd name="T12" fmla="*/ 34 w 483"/>
                <a:gd name="T13" fmla="*/ 232 h 232"/>
                <a:gd name="T14" fmla="*/ 6 w 483"/>
                <a:gd name="T15" fmla="*/ 216 h 232"/>
                <a:gd name="T16" fmla="*/ 6 w 483"/>
                <a:gd name="T17" fmla="*/ 185 h 232"/>
                <a:gd name="T18" fmla="*/ 101 w 483"/>
                <a:gd name="T19" fmla="*/ 16 h 232"/>
                <a:gd name="T20" fmla="*/ 129 w 483"/>
                <a:gd name="T21" fmla="*/ 0 h 232"/>
                <a:gd name="T22" fmla="*/ 354 w 483"/>
                <a:gd name="T23" fmla="*/ 0 h 232"/>
                <a:gd name="T24" fmla="*/ 382 w 483"/>
                <a:gd name="T25" fmla="*/ 16 h 232"/>
                <a:gd name="T26" fmla="*/ 477 w 483"/>
                <a:gd name="T27" fmla="*/ 185 h 232"/>
                <a:gd name="T28" fmla="*/ 477 w 483"/>
                <a:gd name="T29" fmla="*/ 216 h 232"/>
                <a:gd name="T30" fmla="*/ 449 w 483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3" h="232">
                  <a:moveTo>
                    <a:pt x="88" y="168"/>
                  </a:moveTo>
                  <a:lnTo>
                    <a:pt x="395" y="168"/>
                  </a:lnTo>
                  <a:lnTo>
                    <a:pt x="335" y="64"/>
                  </a:lnTo>
                  <a:lnTo>
                    <a:pt x="147" y="64"/>
                  </a:lnTo>
                  <a:lnTo>
                    <a:pt x="88" y="168"/>
                  </a:lnTo>
                  <a:close/>
                  <a:moveTo>
                    <a:pt x="449" y="232"/>
                  </a:moveTo>
                  <a:lnTo>
                    <a:pt x="34" y="232"/>
                  </a:lnTo>
                  <a:cubicBezTo>
                    <a:pt x="22" y="232"/>
                    <a:pt x="12" y="226"/>
                    <a:pt x="6" y="216"/>
                  </a:cubicBezTo>
                  <a:cubicBezTo>
                    <a:pt x="0" y="207"/>
                    <a:pt x="0" y="194"/>
                    <a:pt x="6" y="185"/>
                  </a:cubicBezTo>
                  <a:lnTo>
                    <a:pt x="101" y="16"/>
                  </a:lnTo>
                  <a:cubicBezTo>
                    <a:pt x="107" y="6"/>
                    <a:pt x="117" y="0"/>
                    <a:pt x="129" y="0"/>
                  </a:cubicBezTo>
                  <a:lnTo>
                    <a:pt x="354" y="0"/>
                  </a:lnTo>
                  <a:cubicBezTo>
                    <a:pt x="366" y="0"/>
                    <a:pt x="376" y="6"/>
                    <a:pt x="382" y="16"/>
                  </a:cubicBezTo>
                  <a:lnTo>
                    <a:pt x="477" y="185"/>
                  </a:lnTo>
                  <a:cubicBezTo>
                    <a:pt x="483" y="194"/>
                    <a:pt x="483" y="207"/>
                    <a:pt x="477" y="216"/>
                  </a:cubicBezTo>
                  <a:cubicBezTo>
                    <a:pt x="471" y="226"/>
                    <a:pt x="461" y="232"/>
                    <a:pt x="44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5" name="Freeform 195">
              <a:extLst>
                <a:ext uri="{FF2B5EF4-FFF2-40B4-BE49-F238E27FC236}">
                  <a16:creationId xmlns:a16="http://schemas.microsoft.com/office/drawing/2014/main" id="{4F1EDF7B-4C07-42DD-BD5B-6352154CB5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55926"/>
              <a:ext cx="104775" cy="217488"/>
            </a:xfrm>
            <a:custGeom>
              <a:avLst/>
              <a:gdLst>
                <a:gd name="T0" fmla="*/ 64 w 289"/>
                <a:gd name="T1" fmla="*/ 537 h 601"/>
                <a:gd name="T2" fmla="*/ 225 w 289"/>
                <a:gd name="T3" fmla="*/ 537 h 601"/>
                <a:gd name="T4" fmla="*/ 225 w 289"/>
                <a:gd name="T5" fmla="*/ 64 h 601"/>
                <a:gd name="T6" fmla="*/ 64 w 289"/>
                <a:gd name="T7" fmla="*/ 64 h 601"/>
                <a:gd name="T8" fmla="*/ 64 w 289"/>
                <a:gd name="T9" fmla="*/ 537 h 601"/>
                <a:gd name="T10" fmla="*/ 257 w 289"/>
                <a:gd name="T11" fmla="*/ 601 h 601"/>
                <a:gd name="T12" fmla="*/ 32 w 289"/>
                <a:gd name="T13" fmla="*/ 601 h 601"/>
                <a:gd name="T14" fmla="*/ 0 w 289"/>
                <a:gd name="T15" fmla="*/ 569 h 601"/>
                <a:gd name="T16" fmla="*/ 0 w 289"/>
                <a:gd name="T17" fmla="*/ 32 h 601"/>
                <a:gd name="T18" fmla="*/ 32 w 289"/>
                <a:gd name="T19" fmla="*/ 0 h 601"/>
                <a:gd name="T20" fmla="*/ 257 w 289"/>
                <a:gd name="T21" fmla="*/ 0 h 601"/>
                <a:gd name="T22" fmla="*/ 289 w 289"/>
                <a:gd name="T23" fmla="*/ 32 h 601"/>
                <a:gd name="T24" fmla="*/ 289 w 289"/>
                <a:gd name="T25" fmla="*/ 569 h 601"/>
                <a:gd name="T26" fmla="*/ 257 w 289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9" h="601">
                  <a:moveTo>
                    <a:pt x="64" y="537"/>
                  </a:moveTo>
                  <a:lnTo>
                    <a:pt x="225" y="537"/>
                  </a:lnTo>
                  <a:lnTo>
                    <a:pt x="225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7" y="601"/>
                  </a:moveTo>
                  <a:lnTo>
                    <a:pt x="32" y="601"/>
                  </a:lnTo>
                  <a:cubicBezTo>
                    <a:pt x="14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5" y="0"/>
                    <a:pt x="289" y="14"/>
                    <a:pt x="289" y="32"/>
                  </a:cubicBezTo>
                  <a:lnTo>
                    <a:pt x="289" y="569"/>
                  </a:lnTo>
                  <a:cubicBezTo>
                    <a:pt x="289" y="586"/>
                    <a:pt x="275" y="601"/>
                    <a:pt x="257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6" name="Freeform 196">
              <a:extLst>
                <a:ext uri="{FF2B5EF4-FFF2-40B4-BE49-F238E27FC236}">
                  <a16:creationId xmlns:a16="http://schemas.microsoft.com/office/drawing/2014/main" id="{0488BD1D-87C2-421D-862F-FF1AD0E6EB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801" y="2895601"/>
              <a:ext cx="174625" cy="84138"/>
            </a:xfrm>
            <a:custGeom>
              <a:avLst/>
              <a:gdLst>
                <a:gd name="T0" fmla="*/ 147 w 482"/>
                <a:gd name="T1" fmla="*/ 169 h 233"/>
                <a:gd name="T2" fmla="*/ 335 w 482"/>
                <a:gd name="T3" fmla="*/ 169 h 233"/>
                <a:gd name="T4" fmla="*/ 394 w 482"/>
                <a:gd name="T5" fmla="*/ 64 h 233"/>
                <a:gd name="T6" fmla="*/ 88 w 482"/>
                <a:gd name="T7" fmla="*/ 64 h 233"/>
                <a:gd name="T8" fmla="*/ 147 w 482"/>
                <a:gd name="T9" fmla="*/ 169 h 233"/>
                <a:gd name="T10" fmla="*/ 354 w 482"/>
                <a:gd name="T11" fmla="*/ 233 h 233"/>
                <a:gd name="T12" fmla="*/ 128 w 482"/>
                <a:gd name="T13" fmla="*/ 233 h 233"/>
                <a:gd name="T14" fmla="*/ 101 w 482"/>
                <a:gd name="T15" fmla="*/ 216 h 233"/>
                <a:gd name="T16" fmla="*/ 5 w 482"/>
                <a:gd name="T17" fmla="*/ 48 h 233"/>
                <a:gd name="T18" fmla="*/ 6 w 482"/>
                <a:gd name="T19" fmla="*/ 16 h 233"/>
                <a:gd name="T20" fmla="*/ 33 w 482"/>
                <a:gd name="T21" fmla="*/ 0 h 233"/>
                <a:gd name="T22" fmla="*/ 449 w 482"/>
                <a:gd name="T23" fmla="*/ 0 h 233"/>
                <a:gd name="T24" fmla="*/ 477 w 482"/>
                <a:gd name="T25" fmla="*/ 16 h 233"/>
                <a:gd name="T26" fmla="*/ 477 w 482"/>
                <a:gd name="T27" fmla="*/ 48 h 233"/>
                <a:gd name="T28" fmla="*/ 382 w 482"/>
                <a:gd name="T29" fmla="*/ 216 h 233"/>
                <a:gd name="T30" fmla="*/ 354 w 482"/>
                <a:gd name="T31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2" h="233">
                  <a:moveTo>
                    <a:pt x="147" y="169"/>
                  </a:moveTo>
                  <a:lnTo>
                    <a:pt x="335" y="169"/>
                  </a:lnTo>
                  <a:lnTo>
                    <a:pt x="394" y="64"/>
                  </a:lnTo>
                  <a:lnTo>
                    <a:pt x="88" y="64"/>
                  </a:lnTo>
                  <a:lnTo>
                    <a:pt x="147" y="169"/>
                  </a:lnTo>
                  <a:close/>
                  <a:moveTo>
                    <a:pt x="354" y="233"/>
                  </a:moveTo>
                  <a:lnTo>
                    <a:pt x="128" y="233"/>
                  </a:lnTo>
                  <a:cubicBezTo>
                    <a:pt x="117" y="233"/>
                    <a:pt x="106" y="226"/>
                    <a:pt x="101" y="216"/>
                  </a:cubicBezTo>
                  <a:lnTo>
                    <a:pt x="5" y="48"/>
                  </a:lnTo>
                  <a:cubicBezTo>
                    <a:pt x="0" y="38"/>
                    <a:pt x="0" y="26"/>
                    <a:pt x="6" y="16"/>
                  </a:cubicBezTo>
                  <a:cubicBezTo>
                    <a:pt x="11" y="6"/>
                    <a:pt x="22" y="0"/>
                    <a:pt x="33" y="0"/>
                  </a:cubicBezTo>
                  <a:lnTo>
                    <a:pt x="449" y="0"/>
                  </a:lnTo>
                  <a:cubicBezTo>
                    <a:pt x="460" y="0"/>
                    <a:pt x="471" y="6"/>
                    <a:pt x="477" y="16"/>
                  </a:cubicBezTo>
                  <a:cubicBezTo>
                    <a:pt x="482" y="26"/>
                    <a:pt x="482" y="38"/>
                    <a:pt x="477" y="48"/>
                  </a:cubicBezTo>
                  <a:lnTo>
                    <a:pt x="382" y="216"/>
                  </a:lnTo>
                  <a:cubicBezTo>
                    <a:pt x="376" y="226"/>
                    <a:pt x="365" y="233"/>
                    <a:pt x="354" y="2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7" name="Freeform 197">
              <a:extLst>
                <a:ext uri="{FF2B5EF4-FFF2-40B4-BE49-F238E27FC236}">
                  <a16:creationId xmlns:a16="http://schemas.microsoft.com/office/drawing/2014/main" id="{047752C1-E293-4788-9075-53975D7C93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801" y="3149601"/>
              <a:ext cx="174625" cy="84138"/>
            </a:xfrm>
            <a:custGeom>
              <a:avLst/>
              <a:gdLst>
                <a:gd name="T0" fmla="*/ 88 w 482"/>
                <a:gd name="T1" fmla="*/ 168 h 232"/>
                <a:gd name="T2" fmla="*/ 394 w 482"/>
                <a:gd name="T3" fmla="*/ 168 h 232"/>
                <a:gd name="T4" fmla="*/ 335 w 482"/>
                <a:gd name="T5" fmla="*/ 64 h 232"/>
                <a:gd name="T6" fmla="*/ 147 w 482"/>
                <a:gd name="T7" fmla="*/ 64 h 232"/>
                <a:gd name="T8" fmla="*/ 88 w 482"/>
                <a:gd name="T9" fmla="*/ 168 h 232"/>
                <a:gd name="T10" fmla="*/ 449 w 482"/>
                <a:gd name="T11" fmla="*/ 232 h 232"/>
                <a:gd name="T12" fmla="*/ 33 w 482"/>
                <a:gd name="T13" fmla="*/ 232 h 232"/>
                <a:gd name="T14" fmla="*/ 6 w 482"/>
                <a:gd name="T15" fmla="*/ 216 h 232"/>
                <a:gd name="T16" fmla="*/ 5 w 482"/>
                <a:gd name="T17" fmla="*/ 185 h 232"/>
                <a:gd name="T18" fmla="*/ 101 w 482"/>
                <a:gd name="T19" fmla="*/ 16 h 232"/>
                <a:gd name="T20" fmla="*/ 128 w 482"/>
                <a:gd name="T21" fmla="*/ 0 h 232"/>
                <a:gd name="T22" fmla="*/ 354 w 482"/>
                <a:gd name="T23" fmla="*/ 0 h 232"/>
                <a:gd name="T24" fmla="*/ 382 w 482"/>
                <a:gd name="T25" fmla="*/ 16 h 232"/>
                <a:gd name="T26" fmla="*/ 477 w 482"/>
                <a:gd name="T27" fmla="*/ 185 h 232"/>
                <a:gd name="T28" fmla="*/ 477 w 482"/>
                <a:gd name="T29" fmla="*/ 216 h 232"/>
                <a:gd name="T30" fmla="*/ 449 w 482"/>
                <a:gd name="T3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2" h="232">
                  <a:moveTo>
                    <a:pt x="88" y="168"/>
                  </a:moveTo>
                  <a:lnTo>
                    <a:pt x="394" y="168"/>
                  </a:lnTo>
                  <a:lnTo>
                    <a:pt x="335" y="64"/>
                  </a:lnTo>
                  <a:lnTo>
                    <a:pt x="147" y="64"/>
                  </a:lnTo>
                  <a:lnTo>
                    <a:pt x="88" y="168"/>
                  </a:lnTo>
                  <a:close/>
                  <a:moveTo>
                    <a:pt x="449" y="232"/>
                  </a:moveTo>
                  <a:lnTo>
                    <a:pt x="33" y="232"/>
                  </a:lnTo>
                  <a:cubicBezTo>
                    <a:pt x="22" y="232"/>
                    <a:pt x="11" y="226"/>
                    <a:pt x="6" y="216"/>
                  </a:cubicBezTo>
                  <a:cubicBezTo>
                    <a:pt x="0" y="207"/>
                    <a:pt x="0" y="194"/>
                    <a:pt x="5" y="185"/>
                  </a:cubicBezTo>
                  <a:lnTo>
                    <a:pt x="101" y="16"/>
                  </a:lnTo>
                  <a:cubicBezTo>
                    <a:pt x="106" y="6"/>
                    <a:pt x="117" y="0"/>
                    <a:pt x="128" y="0"/>
                  </a:cubicBezTo>
                  <a:lnTo>
                    <a:pt x="354" y="0"/>
                  </a:lnTo>
                  <a:cubicBezTo>
                    <a:pt x="365" y="0"/>
                    <a:pt x="376" y="6"/>
                    <a:pt x="382" y="16"/>
                  </a:cubicBezTo>
                  <a:lnTo>
                    <a:pt x="477" y="185"/>
                  </a:lnTo>
                  <a:cubicBezTo>
                    <a:pt x="482" y="194"/>
                    <a:pt x="482" y="207"/>
                    <a:pt x="477" y="216"/>
                  </a:cubicBezTo>
                  <a:cubicBezTo>
                    <a:pt x="471" y="226"/>
                    <a:pt x="460" y="232"/>
                    <a:pt x="449" y="2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8" name="Freeform 198">
              <a:extLst>
                <a:ext uri="{FF2B5EF4-FFF2-40B4-BE49-F238E27FC236}">
                  <a16:creationId xmlns:a16="http://schemas.microsoft.com/office/drawing/2014/main" id="{4093801A-FCC0-4117-942D-96CF023A21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9726" y="2955926"/>
              <a:ext cx="104775" cy="217488"/>
            </a:xfrm>
            <a:custGeom>
              <a:avLst/>
              <a:gdLst>
                <a:gd name="T0" fmla="*/ 64 w 290"/>
                <a:gd name="T1" fmla="*/ 537 h 601"/>
                <a:gd name="T2" fmla="*/ 226 w 290"/>
                <a:gd name="T3" fmla="*/ 537 h 601"/>
                <a:gd name="T4" fmla="*/ 226 w 290"/>
                <a:gd name="T5" fmla="*/ 64 h 601"/>
                <a:gd name="T6" fmla="*/ 64 w 290"/>
                <a:gd name="T7" fmla="*/ 64 h 601"/>
                <a:gd name="T8" fmla="*/ 64 w 290"/>
                <a:gd name="T9" fmla="*/ 537 h 601"/>
                <a:gd name="T10" fmla="*/ 258 w 290"/>
                <a:gd name="T11" fmla="*/ 601 h 601"/>
                <a:gd name="T12" fmla="*/ 32 w 290"/>
                <a:gd name="T13" fmla="*/ 601 h 601"/>
                <a:gd name="T14" fmla="*/ 0 w 290"/>
                <a:gd name="T15" fmla="*/ 569 h 601"/>
                <a:gd name="T16" fmla="*/ 0 w 290"/>
                <a:gd name="T17" fmla="*/ 32 h 601"/>
                <a:gd name="T18" fmla="*/ 32 w 290"/>
                <a:gd name="T19" fmla="*/ 0 h 601"/>
                <a:gd name="T20" fmla="*/ 258 w 290"/>
                <a:gd name="T21" fmla="*/ 0 h 601"/>
                <a:gd name="T22" fmla="*/ 290 w 290"/>
                <a:gd name="T23" fmla="*/ 32 h 601"/>
                <a:gd name="T24" fmla="*/ 290 w 290"/>
                <a:gd name="T25" fmla="*/ 569 h 601"/>
                <a:gd name="T26" fmla="*/ 258 w 290"/>
                <a:gd name="T27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0" h="601">
                  <a:moveTo>
                    <a:pt x="64" y="537"/>
                  </a:moveTo>
                  <a:lnTo>
                    <a:pt x="226" y="537"/>
                  </a:lnTo>
                  <a:lnTo>
                    <a:pt x="226" y="64"/>
                  </a:lnTo>
                  <a:lnTo>
                    <a:pt x="64" y="64"/>
                  </a:lnTo>
                  <a:lnTo>
                    <a:pt x="64" y="537"/>
                  </a:lnTo>
                  <a:close/>
                  <a:moveTo>
                    <a:pt x="258" y="601"/>
                  </a:moveTo>
                  <a:lnTo>
                    <a:pt x="32" y="601"/>
                  </a:lnTo>
                  <a:cubicBezTo>
                    <a:pt x="15" y="601"/>
                    <a:pt x="0" y="586"/>
                    <a:pt x="0" y="56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258" y="0"/>
                  </a:lnTo>
                  <a:cubicBezTo>
                    <a:pt x="275" y="0"/>
                    <a:pt x="290" y="14"/>
                    <a:pt x="290" y="32"/>
                  </a:cubicBezTo>
                  <a:lnTo>
                    <a:pt x="290" y="569"/>
                  </a:lnTo>
                  <a:cubicBezTo>
                    <a:pt x="290" y="586"/>
                    <a:pt x="275" y="601"/>
                    <a:pt x="258" y="6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9" name="Freeform 199">
              <a:extLst>
                <a:ext uri="{FF2B5EF4-FFF2-40B4-BE49-F238E27FC236}">
                  <a16:creationId xmlns:a16="http://schemas.microsoft.com/office/drawing/2014/main" id="{5ADDA84A-51E9-4DFD-B539-C9B4CB609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3163" y="2846388"/>
              <a:ext cx="606425" cy="71438"/>
            </a:xfrm>
            <a:custGeom>
              <a:avLst/>
              <a:gdLst>
                <a:gd name="T0" fmla="*/ 64 w 1681"/>
                <a:gd name="T1" fmla="*/ 137 h 201"/>
                <a:gd name="T2" fmla="*/ 1617 w 1681"/>
                <a:gd name="T3" fmla="*/ 137 h 201"/>
                <a:gd name="T4" fmla="*/ 1617 w 1681"/>
                <a:gd name="T5" fmla="*/ 63 h 201"/>
                <a:gd name="T6" fmla="*/ 928 w 1681"/>
                <a:gd name="T7" fmla="*/ 63 h 201"/>
                <a:gd name="T8" fmla="*/ 840 w 1681"/>
                <a:gd name="T9" fmla="*/ 96 h 201"/>
                <a:gd name="T10" fmla="*/ 753 w 1681"/>
                <a:gd name="T11" fmla="*/ 63 h 201"/>
                <a:gd name="T12" fmla="*/ 64 w 1681"/>
                <a:gd name="T13" fmla="*/ 63 h 201"/>
                <a:gd name="T14" fmla="*/ 64 w 1681"/>
                <a:gd name="T15" fmla="*/ 137 h 201"/>
                <a:gd name="T16" fmla="*/ 1649 w 1681"/>
                <a:gd name="T17" fmla="*/ 201 h 201"/>
                <a:gd name="T18" fmla="*/ 32 w 1681"/>
                <a:gd name="T19" fmla="*/ 201 h 201"/>
                <a:gd name="T20" fmla="*/ 0 w 1681"/>
                <a:gd name="T21" fmla="*/ 169 h 201"/>
                <a:gd name="T22" fmla="*/ 0 w 1681"/>
                <a:gd name="T23" fmla="*/ 31 h 201"/>
                <a:gd name="T24" fmla="*/ 32 w 1681"/>
                <a:gd name="T25" fmla="*/ 0 h 201"/>
                <a:gd name="T26" fmla="*/ 765 w 1681"/>
                <a:gd name="T27" fmla="*/ 0 h 201"/>
                <a:gd name="T28" fmla="*/ 789 w 1681"/>
                <a:gd name="T29" fmla="*/ 10 h 201"/>
                <a:gd name="T30" fmla="*/ 892 w 1681"/>
                <a:gd name="T31" fmla="*/ 10 h 201"/>
                <a:gd name="T32" fmla="*/ 915 w 1681"/>
                <a:gd name="T33" fmla="*/ 0 h 201"/>
                <a:gd name="T34" fmla="*/ 1649 w 1681"/>
                <a:gd name="T35" fmla="*/ 0 h 201"/>
                <a:gd name="T36" fmla="*/ 1681 w 1681"/>
                <a:gd name="T37" fmla="*/ 31 h 201"/>
                <a:gd name="T38" fmla="*/ 1681 w 1681"/>
                <a:gd name="T39" fmla="*/ 169 h 201"/>
                <a:gd name="T40" fmla="*/ 1649 w 1681"/>
                <a:gd name="T41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1" h="201">
                  <a:moveTo>
                    <a:pt x="64" y="137"/>
                  </a:moveTo>
                  <a:lnTo>
                    <a:pt x="1617" y="137"/>
                  </a:lnTo>
                  <a:lnTo>
                    <a:pt x="1617" y="63"/>
                  </a:lnTo>
                  <a:lnTo>
                    <a:pt x="928" y="63"/>
                  </a:lnTo>
                  <a:cubicBezTo>
                    <a:pt x="904" y="85"/>
                    <a:pt x="873" y="96"/>
                    <a:pt x="840" y="96"/>
                  </a:cubicBezTo>
                  <a:cubicBezTo>
                    <a:pt x="808" y="96"/>
                    <a:pt x="777" y="85"/>
                    <a:pt x="753" y="63"/>
                  </a:cubicBezTo>
                  <a:lnTo>
                    <a:pt x="64" y="63"/>
                  </a:lnTo>
                  <a:lnTo>
                    <a:pt x="64" y="137"/>
                  </a:lnTo>
                  <a:close/>
                  <a:moveTo>
                    <a:pt x="1649" y="201"/>
                  </a:moveTo>
                  <a:lnTo>
                    <a:pt x="32" y="201"/>
                  </a:lnTo>
                  <a:cubicBezTo>
                    <a:pt x="14" y="201"/>
                    <a:pt x="0" y="187"/>
                    <a:pt x="0" y="169"/>
                  </a:cubicBezTo>
                  <a:lnTo>
                    <a:pt x="0" y="31"/>
                  </a:lnTo>
                  <a:cubicBezTo>
                    <a:pt x="0" y="14"/>
                    <a:pt x="14" y="0"/>
                    <a:pt x="32" y="0"/>
                  </a:cubicBezTo>
                  <a:lnTo>
                    <a:pt x="765" y="0"/>
                  </a:lnTo>
                  <a:cubicBezTo>
                    <a:pt x="774" y="0"/>
                    <a:pt x="783" y="3"/>
                    <a:pt x="789" y="10"/>
                  </a:cubicBezTo>
                  <a:cubicBezTo>
                    <a:pt x="816" y="39"/>
                    <a:pt x="865" y="39"/>
                    <a:pt x="892" y="10"/>
                  </a:cubicBezTo>
                  <a:cubicBezTo>
                    <a:pt x="898" y="3"/>
                    <a:pt x="907" y="0"/>
                    <a:pt x="915" y="0"/>
                  </a:cubicBezTo>
                  <a:lnTo>
                    <a:pt x="1649" y="0"/>
                  </a:lnTo>
                  <a:cubicBezTo>
                    <a:pt x="1667" y="0"/>
                    <a:pt x="1681" y="14"/>
                    <a:pt x="1681" y="31"/>
                  </a:cubicBezTo>
                  <a:lnTo>
                    <a:pt x="1681" y="169"/>
                  </a:lnTo>
                  <a:cubicBezTo>
                    <a:pt x="1681" y="187"/>
                    <a:pt x="1667" y="201"/>
                    <a:pt x="1649" y="2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0" name="Freeform 200">
              <a:extLst>
                <a:ext uri="{FF2B5EF4-FFF2-40B4-BE49-F238E27FC236}">
                  <a16:creationId xmlns:a16="http://schemas.microsoft.com/office/drawing/2014/main" id="{F9CE20C0-D786-42E3-8465-B58184E8E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3" y="3209926"/>
              <a:ext cx="657225" cy="119063"/>
            </a:xfrm>
            <a:custGeom>
              <a:avLst/>
              <a:gdLst>
                <a:gd name="T0" fmla="*/ 64 w 1821"/>
                <a:gd name="T1" fmla="*/ 266 h 330"/>
                <a:gd name="T2" fmla="*/ 1757 w 1821"/>
                <a:gd name="T3" fmla="*/ 266 h 330"/>
                <a:gd name="T4" fmla="*/ 1757 w 1821"/>
                <a:gd name="T5" fmla="*/ 197 h 330"/>
                <a:gd name="T6" fmla="*/ 1719 w 1821"/>
                <a:gd name="T7" fmla="*/ 197 h 330"/>
                <a:gd name="T8" fmla="*/ 1687 w 1821"/>
                <a:gd name="T9" fmla="*/ 165 h 330"/>
                <a:gd name="T10" fmla="*/ 1687 w 1821"/>
                <a:gd name="T11" fmla="*/ 64 h 330"/>
                <a:gd name="T12" fmla="*/ 134 w 1821"/>
                <a:gd name="T13" fmla="*/ 64 h 330"/>
                <a:gd name="T14" fmla="*/ 134 w 1821"/>
                <a:gd name="T15" fmla="*/ 165 h 330"/>
                <a:gd name="T16" fmla="*/ 102 w 1821"/>
                <a:gd name="T17" fmla="*/ 197 h 330"/>
                <a:gd name="T18" fmla="*/ 64 w 1821"/>
                <a:gd name="T19" fmla="*/ 197 h 330"/>
                <a:gd name="T20" fmla="*/ 64 w 1821"/>
                <a:gd name="T21" fmla="*/ 266 h 330"/>
                <a:gd name="T22" fmla="*/ 1789 w 1821"/>
                <a:gd name="T23" fmla="*/ 330 h 330"/>
                <a:gd name="T24" fmla="*/ 32 w 1821"/>
                <a:gd name="T25" fmla="*/ 330 h 330"/>
                <a:gd name="T26" fmla="*/ 0 w 1821"/>
                <a:gd name="T27" fmla="*/ 298 h 330"/>
                <a:gd name="T28" fmla="*/ 0 w 1821"/>
                <a:gd name="T29" fmla="*/ 165 h 330"/>
                <a:gd name="T30" fmla="*/ 32 w 1821"/>
                <a:gd name="T31" fmla="*/ 133 h 330"/>
                <a:gd name="T32" fmla="*/ 70 w 1821"/>
                <a:gd name="T33" fmla="*/ 133 h 330"/>
                <a:gd name="T34" fmla="*/ 70 w 1821"/>
                <a:gd name="T35" fmla="*/ 32 h 330"/>
                <a:gd name="T36" fmla="*/ 102 w 1821"/>
                <a:gd name="T37" fmla="*/ 0 h 330"/>
                <a:gd name="T38" fmla="*/ 1719 w 1821"/>
                <a:gd name="T39" fmla="*/ 0 h 330"/>
                <a:gd name="T40" fmla="*/ 1751 w 1821"/>
                <a:gd name="T41" fmla="*/ 32 h 330"/>
                <a:gd name="T42" fmla="*/ 1751 w 1821"/>
                <a:gd name="T43" fmla="*/ 133 h 330"/>
                <a:gd name="T44" fmla="*/ 1789 w 1821"/>
                <a:gd name="T45" fmla="*/ 133 h 330"/>
                <a:gd name="T46" fmla="*/ 1821 w 1821"/>
                <a:gd name="T47" fmla="*/ 165 h 330"/>
                <a:gd name="T48" fmla="*/ 1821 w 1821"/>
                <a:gd name="T49" fmla="*/ 298 h 330"/>
                <a:gd name="T50" fmla="*/ 1789 w 1821"/>
                <a:gd name="T51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21" h="330">
                  <a:moveTo>
                    <a:pt x="64" y="266"/>
                  </a:moveTo>
                  <a:lnTo>
                    <a:pt x="1757" y="266"/>
                  </a:lnTo>
                  <a:lnTo>
                    <a:pt x="1757" y="197"/>
                  </a:lnTo>
                  <a:lnTo>
                    <a:pt x="1719" y="197"/>
                  </a:lnTo>
                  <a:cubicBezTo>
                    <a:pt x="1702" y="197"/>
                    <a:pt x="1687" y="183"/>
                    <a:pt x="1687" y="165"/>
                  </a:cubicBezTo>
                  <a:lnTo>
                    <a:pt x="1687" y="64"/>
                  </a:lnTo>
                  <a:lnTo>
                    <a:pt x="134" y="64"/>
                  </a:lnTo>
                  <a:lnTo>
                    <a:pt x="134" y="165"/>
                  </a:lnTo>
                  <a:cubicBezTo>
                    <a:pt x="134" y="183"/>
                    <a:pt x="119" y="197"/>
                    <a:pt x="102" y="197"/>
                  </a:cubicBezTo>
                  <a:lnTo>
                    <a:pt x="64" y="197"/>
                  </a:lnTo>
                  <a:lnTo>
                    <a:pt x="64" y="266"/>
                  </a:lnTo>
                  <a:close/>
                  <a:moveTo>
                    <a:pt x="1789" y="330"/>
                  </a:moveTo>
                  <a:lnTo>
                    <a:pt x="32" y="330"/>
                  </a:lnTo>
                  <a:cubicBezTo>
                    <a:pt x="14" y="330"/>
                    <a:pt x="0" y="316"/>
                    <a:pt x="0" y="298"/>
                  </a:cubicBezTo>
                  <a:lnTo>
                    <a:pt x="0" y="165"/>
                  </a:lnTo>
                  <a:cubicBezTo>
                    <a:pt x="0" y="148"/>
                    <a:pt x="14" y="133"/>
                    <a:pt x="32" y="133"/>
                  </a:cubicBezTo>
                  <a:lnTo>
                    <a:pt x="70" y="133"/>
                  </a:lnTo>
                  <a:lnTo>
                    <a:pt x="70" y="32"/>
                  </a:lnTo>
                  <a:cubicBezTo>
                    <a:pt x="70" y="15"/>
                    <a:pt x="84" y="0"/>
                    <a:pt x="102" y="0"/>
                  </a:cubicBezTo>
                  <a:lnTo>
                    <a:pt x="1719" y="0"/>
                  </a:lnTo>
                  <a:cubicBezTo>
                    <a:pt x="1737" y="0"/>
                    <a:pt x="1751" y="15"/>
                    <a:pt x="1751" y="32"/>
                  </a:cubicBezTo>
                  <a:lnTo>
                    <a:pt x="1751" y="133"/>
                  </a:lnTo>
                  <a:lnTo>
                    <a:pt x="1789" y="133"/>
                  </a:lnTo>
                  <a:cubicBezTo>
                    <a:pt x="1807" y="133"/>
                    <a:pt x="1821" y="148"/>
                    <a:pt x="1821" y="165"/>
                  </a:cubicBezTo>
                  <a:lnTo>
                    <a:pt x="1821" y="298"/>
                  </a:lnTo>
                  <a:cubicBezTo>
                    <a:pt x="1821" y="316"/>
                    <a:pt x="1807" y="330"/>
                    <a:pt x="1789" y="3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1" name="Freeform 201">
              <a:extLst>
                <a:ext uri="{FF2B5EF4-FFF2-40B4-BE49-F238E27FC236}">
                  <a16:creationId xmlns:a16="http://schemas.microsoft.com/office/drawing/2014/main" id="{56A2E420-3727-4E94-AFCA-9EF65B7FB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3163" y="3259138"/>
              <a:ext cx="533400" cy="22225"/>
            </a:xfrm>
            <a:custGeom>
              <a:avLst/>
              <a:gdLst>
                <a:gd name="T0" fmla="*/ 1446 w 1478"/>
                <a:gd name="T1" fmla="*/ 64 h 64"/>
                <a:gd name="T2" fmla="*/ 32 w 1478"/>
                <a:gd name="T3" fmla="*/ 64 h 64"/>
                <a:gd name="T4" fmla="*/ 0 w 1478"/>
                <a:gd name="T5" fmla="*/ 32 h 64"/>
                <a:gd name="T6" fmla="*/ 32 w 1478"/>
                <a:gd name="T7" fmla="*/ 0 h 64"/>
                <a:gd name="T8" fmla="*/ 1446 w 1478"/>
                <a:gd name="T9" fmla="*/ 0 h 64"/>
                <a:gd name="T10" fmla="*/ 1478 w 1478"/>
                <a:gd name="T11" fmla="*/ 32 h 64"/>
                <a:gd name="T12" fmla="*/ 1446 w 1478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8" h="64">
                  <a:moveTo>
                    <a:pt x="1446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46" y="0"/>
                  </a:lnTo>
                  <a:cubicBezTo>
                    <a:pt x="1464" y="0"/>
                    <a:pt x="1478" y="15"/>
                    <a:pt x="1478" y="32"/>
                  </a:cubicBezTo>
                  <a:cubicBezTo>
                    <a:pt x="1478" y="50"/>
                    <a:pt x="1464" y="64"/>
                    <a:pt x="1446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2" name="Freeform 202">
              <a:extLst>
                <a:ext uri="{FF2B5EF4-FFF2-40B4-BE49-F238E27FC236}">
                  <a16:creationId xmlns:a16="http://schemas.microsoft.com/office/drawing/2014/main" id="{E146B4E6-4316-4ECB-9A8A-CB71A3C42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306763"/>
              <a:ext cx="720725" cy="22225"/>
            </a:xfrm>
            <a:custGeom>
              <a:avLst/>
              <a:gdLst>
                <a:gd name="T0" fmla="*/ 1963 w 1995"/>
                <a:gd name="T1" fmla="*/ 64 h 64"/>
                <a:gd name="T2" fmla="*/ 32 w 1995"/>
                <a:gd name="T3" fmla="*/ 64 h 64"/>
                <a:gd name="T4" fmla="*/ 0 w 1995"/>
                <a:gd name="T5" fmla="*/ 32 h 64"/>
                <a:gd name="T6" fmla="*/ 32 w 1995"/>
                <a:gd name="T7" fmla="*/ 0 h 64"/>
                <a:gd name="T8" fmla="*/ 1963 w 1995"/>
                <a:gd name="T9" fmla="*/ 0 h 64"/>
                <a:gd name="T10" fmla="*/ 1995 w 1995"/>
                <a:gd name="T11" fmla="*/ 32 h 64"/>
                <a:gd name="T12" fmla="*/ 1963 w 199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95" h="64">
                  <a:moveTo>
                    <a:pt x="196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963" y="0"/>
                  </a:lnTo>
                  <a:cubicBezTo>
                    <a:pt x="1980" y="0"/>
                    <a:pt x="1995" y="14"/>
                    <a:pt x="1995" y="32"/>
                  </a:cubicBezTo>
                  <a:cubicBezTo>
                    <a:pt x="1995" y="50"/>
                    <a:pt x="1980" y="64"/>
                    <a:pt x="196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3" name="Freeform 203">
              <a:extLst>
                <a:ext uri="{FF2B5EF4-FFF2-40B4-BE49-F238E27FC236}">
                  <a16:creationId xmlns:a16="http://schemas.microsoft.com/office/drawing/2014/main" id="{7D2A9DFA-8C4D-4064-B661-55555CAD1F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8251" y="2676526"/>
              <a:ext cx="476250" cy="192088"/>
            </a:xfrm>
            <a:custGeom>
              <a:avLst/>
              <a:gdLst>
                <a:gd name="T0" fmla="*/ 790 w 1321"/>
                <a:gd name="T1" fmla="*/ 469 h 532"/>
                <a:gd name="T2" fmla="*/ 1215 w 1321"/>
                <a:gd name="T3" fmla="*/ 469 h 532"/>
                <a:gd name="T4" fmla="*/ 1029 w 1321"/>
                <a:gd name="T5" fmla="*/ 261 h 532"/>
                <a:gd name="T6" fmla="*/ 660 w 1321"/>
                <a:gd name="T7" fmla="*/ 69 h 532"/>
                <a:gd name="T8" fmla="*/ 292 w 1321"/>
                <a:gd name="T9" fmla="*/ 261 h 532"/>
                <a:gd name="T10" fmla="*/ 106 w 1321"/>
                <a:gd name="T11" fmla="*/ 469 h 532"/>
                <a:gd name="T12" fmla="*/ 531 w 1321"/>
                <a:gd name="T13" fmla="*/ 469 h 532"/>
                <a:gd name="T14" fmla="*/ 525 w 1321"/>
                <a:gd name="T15" fmla="*/ 430 h 532"/>
                <a:gd name="T16" fmla="*/ 660 w 1321"/>
                <a:gd name="T17" fmla="*/ 295 h 532"/>
                <a:gd name="T18" fmla="*/ 796 w 1321"/>
                <a:gd name="T19" fmla="*/ 430 h 532"/>
                <a:gd name="T20" fmla="*/ 790 w 1321"/>
                <a:gd name="T21" fmla="*/ 469 h 532"/>
                <a:gd name="T22" fmla="*/ 1287 w 1321"/>
                <a:gd name="T23" fmla="*/ 532 h 532"/>
                <a:gd name="T24" fmla="*/ 735 w 1321"/>
                <a:gd name="T25" fmla="*/ 532 h 532"/>
                <a:gd name="T26" fmla="*/ 706 w 1321"/>
                <a:gd name="T27" fmla="*/ 513 h 532"/>
                <a:gd name="T28" fmla="*/ 712 w 1321"/>
                <a:gd name="T29" fmla="*/ 479 h 532"/>
                <a:gd name="T30" fmla="*/ 732 w 1321"/>
                <a:gd name="T31" fmla="*/ 430 h 532"/>
                <a:gd name="T32" fmla="*/ 660 w 1321"/>
                <a:gd name="T33" fmla="*/ 359 h 532"/>
                <a:gd name="T34" fmla="*/ 589 w 1321"/>
                <a:gd name="T35" fmla="*/ 430 h 532"/>
                <a:gd name="T36" fmla="*/ 609 w 1321"/>
                <a:gd name="T37" fmla="*/ 479 h 532"/>
                <a:gd name="T38" fmla="*/ 615 w 1321"/>
                <a:gd name="T39" fmla="*/ 513 h 532"/>
                <a:gd name="T40" fmla="*/ 585 w 1321"/>
                <a:gd name="T41" fmla="*/ 532 h 532"/>
                <a:gd name="T42" fmla="*/ 34 w 1321"/>
                <a:gd name="T43" fmla="*/ 532 h 532"/>
                <a:gd name="T44" fmla="*/ 5 w 1321"/>
                <a:gd name="T45" fmla="*/ 513 h 532"/>
                <a:gd name="T46" fmla="*/ 10 w 1321"/>
                <a:gd name="T47" fmla="*/ 479 h 532"/>
                <a:gd name="T48" fmla="*/ 248 w 1321"/>
                <a:gd name="T49" fmla="*/ 214 h 532"/>
                <a:gd name="T50" fmla="*/ 257 w 1321"/>
                <a:gd name="T51" fmla="*/ 207 h 532"/>
                <a:gd name="T52" fmla="*/ 646 w 1321"/>
                <a:gd name="T53" fmla="*/ 5 h 532"/>
                <a:gd name="T54" fmla="*/ 675 w 1321"/>
                <a:gd name="T55" fmla="*/ 5 h 532"/>
                <a:gd name="T56" fmla="*/ 1063 w 1321"/>
                <a:gd name="T57" fmla="*/ 207 h 532"/>
                <a:gd name="T58" fmla="*/ 1072 w 1321"/>
                <a:gd name="T59" fmla="*/ 214 h 532"/>
                <a:gd name="T60" fmla="*/ 1311 w 1321"/>
                <a:gd name="T61" fmla="*/ 479 h 532"/>
                <a:gd name="T62" fmla="*/ 1316 w 1321"/>
                <a:gd name="T63" fmla="*/ 513 h 532"/>
                <a:gd name="T64" fmla="*/ 1287 w 1321"/>
                <a:gd name="T65" fmla="*/ 532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1" h="532">
                  <a:moveTo>
                    <a:pt x="790" y="469"/>
                  </a:moveTo>
                  <a:lnTo>
                    <a:pt x="1215" y="469"/>
                  </a:lnTo>
                  <a:lnTo>
                    <a:pt x="1029" y="261"/>
                  </a:lnTo>
                  <a:lnTo>
                    <a:pt x="660" y="69"/>
                  </a:lnTo>
                  <a:lnTo>
                    <a:pt x="292" y="261"/>
                  </a:lnTo>
                  <a:lnTo>
                    <a:pt x="106" y="469"/>
                  </a:lnTo>
                  <a:lnTo>
                    <a:pt x="531" y="469"/>
                  </a:lnTo>
                  <a:cubicBezTo>
                    <a:pt x="527" y="456"/>
                    <a:pt x="525" y="443"/>
                    <a:pt x="525" y="430"/>
                  </a:cubicBezTo>
                  <a:cubicBezTo>
                    <a:pt x="525" y="356"/>
                    <a:pt x="586" y="295"/>
                    <a:pt x="660" y="295"/>
                  </a:cubicBezTo>
                  <a:cubicBezTo>
                    <a:pt x="735" y="295"/>
                    <a:pt x="796" y="356"/>
                    <a:pt x="796" y="430"/>
                  </a:cubicBezTo>
                  <a:cubicBezTo>
                    <a:pt x="796" y="443"/>
                    <a:pt x="794" y="456"/>
                    <a:pt x="790" y="469"/>
                  </a:cubicBezTo>
                  <a:close/>
                  <a:moveTo>
                    <a:pt x="1287" y="532"/>
                  </a:moveTo>
                  <a:lnTo>
                    <a:pt x="735" y="532"/>
                  </a:lnTo>
                  <a:cubicBezTo>
                    <a:pt x="723" y="532"/>
                    <a:pt x="711" y="525"/>
                    <a:pt x="706" y="513"/>
                  </a:cubicBezTo>
                  <a:cubicBezTo>
                    <a:pt x="701" y="501"/>
                    <a:pt x="703" y="488"/>
                    <a:pt x="712" y="479"/>
                  </a:cubicBezTo>
                  <a:cubicBezTo>
                    <a:pt x="725" y="465"/>
                    <a:pt x="732" y="448"/>
                    <a:pt x="732" y="430"/>
                  </a:cubicBezTo>
                  <a:cubicBezTo>
                    <a:pt x="732" y="391"/>
                    <a:pt x="700" y="359"/>
                    <a:pt x="660" y="359"/>
                  </a:cubicBezTo>
                  <a:cubicBezTo>
                    <a:pt x="621" y="359"/>
                    <a:pt x="589" y="391"/>
                    <a:pt x="589" y="430"/>
                  </a:cubicBezTo>
                  <a:cubicBezTo>
                    <a:pt x="589" y="448"/>
                    <a:pt x="596" y="465"/>
                    <a:pt x="609" y="479"/>
                  </a:cubicBezTo>
                  <a:cubicBezTo>
                    <a:pt x="617" y="488"/>
                    <a:pt x="620" y="501"/>
                    <a:pt x="615" y="513"/>
                  </a:cubicBezTo>
                  <a:cubicBezTo>
                    <a:pt x="610" y="525"/>
                    <a:pt x="598" y="532"/>
                    <a:pt x="585" y="532"/>
                  </a:cubicBezTo>
                  <a:lnTo>
                    <a:pt x="34" y="532"/>
                  </a:lnTo>
                  <a:cubicBezTo>
                    <a:pt x="21" y="532"/>
                    <a:pt x="10" y="525"/>
                    <a:pt x="5" y="513"/>
                  </a:cubicBezTo>
                  <a:cubicBezTo>
                    <a:pt x="0" y="502"/>
                    <a:pt x="2" y="489"/>
                    <a:pt x="10" y="479"/>
                  </a:cubicBezTo>
                  <a:lnTo>
                    <a:pt x="248" y="214"/>
                  </a:lnTo>
                  <a:cubicBezTo>
                    <a:pt x="251" y="211"/>
                    <a:pt x="254" y="209"/>
                    <a:pt x="257" y="207"/>
                  </a:cubicBezTo>
                  <a:lnTo>
                    <a:pt x="646" y="5"/>
                  </a:lnTo>
                  <a:cubicBezTo>
                    <a:pt x="655" y="0"/>
                    <a:pt x="666" y="0"/>
                    <a:pt x="675" y="5"/>
                  </a:cubicBezTo>
                  <a:lnTo>
                    <a:pt x="1063" y="207"/>
                  </a:lnTo>
                  <a:cubicBezTo>
                    <a:pt x="1067" y="209"/>
                    <a:pt x="1070" y="211"/>
                    <a:pt x="1072" y="214"/>
                  </a:cubicBezTo>
                  <a:lnTo>
                    <a:pt x="1311" y="479"/>
                  </a:lnTo>
                  <a:cubicBezTo>
                    <a:pt x="1319" y="489"/>
                    <a:pt x="1321" y="502"/>
                    <a:pt x="1316" y="513"/>
                  </a:cubicBezTo>
                  <a:cubicBezTo>
                    <a:pt x="1311" y="525"/>
                    <a:pt x="1299" y="532"/>
                    <a:pt x="1287" y="5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4" name="Freeform 204">
              <a:extLst>
                <a:ext uri="{FF2B5EF4-FFF2-40B4-BE49-F238E27FC236}">
                  <a16:creationId xmlns:a16="http://schemas.microsoft.com/office/drawing/2014/main" id="{D30C944F-C6B0-494E-BC05-AECD08827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3" y="2749551"/>
              <a:ext cx="203200" cy="23813"/>
            </a:xfrm>
            <a:custGeom>
              <a:avLst/>
              <a:gdLst>
                <a:gd name="T0" fmla="*/ 533 w 565"/>
                <a:gd name="T1" fmla="*/ 64 h 64"/>
                <a:gd name="T2" fmla="*/ 32 w 565"/>
                <a:gd name="T3" fmla="*/ 64 h 64"/>
                <a:gd name="T4" fmla="*/ 0 w 565"/>
                <a:gd name="T5" fmla="*/ 32 h 64"/>
                <a:gd name="T6" fmla="*/ 32 w 565"/>
                <a:gd name="T7" fmla="*/ 0 h 64"/>
                <a:gd name="T8" fmla="*/ 533 w 565"/>
                <a:gd name="T9" fmla="*/ 0 h 64"/>
                <a:gd name="T10" fmla="*/ 565 w 565"/>
                <a:gd name="T11" fmla="*/ 32 h 64"/>
                <a:gd name="T12" fmla="*/ 533 w 565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64">
                  <a:moveTo>
                    <a:pt x="533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533" y="0"/>
                  </a:lnTo>
                  <a:cubicBezTo>
                    <a:pt x="551" y="0"/>
                    <a:pt x="565" y="14"/>
                    <a:pt x="565" y="32"/>
                  </a:cubicBezTo>
                  <a:cubicBezTo>
                    <a:pt x="565" y="50"/>
                    <a:pt x="551" y="64"/>
                    <a:pt x="53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5" name="Freeform 206">
              <a:extLst>
                <a:ext uri="{FF2B5EF4-FFF2-40B4-BE49-F238E27FC236}">
                  <a16:creationId xmlns:a16="http://schemas.microsoft.com/office/drawing/2014/main" id="{7A59F397-84D1-4F6F-A315-D15CF6237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50" y="2749550"/>
              <a:ext cx="73025" cy="23813"/>
            </a:xfrm>
            <a:custGeom>
              <a:avLst/>
              <a:gdLst>
                <a:gd name="T0" fmla="*/ 169 w 201"/>
                <a:gd name="T1" fmla="*/ 64 h 64"/>
                <a:gd name="T2" fmla="*/ 32 w 201"/>
                <a:gd name="T3" fmla="*/ 64 h 64"/>
                <a:gd name="T4" fmla="*/ 0 w 201"/>
                <a:gd name="T5" fmla="*/ 32 h 64"/>
                <a:gd name="T6" fmla="*/ 32 w 201"/>
                <a:gd name="T7" fmla="*/ 0 h 64"/>
                <a:gd name="T8" fmla="*/ 169 w 201"/>
                <a:gd name="T9" fmla="*/ 0 h 64"/>
                <a:gd name="T10" fmla="*/ 201 w 201"/>
                <a:gd name="T11" fmla="*/ 32 h 64"/>
                <a:gd name="T12" fmla="*/ 169 w 2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4">
                  <a:moveTo>
                    <a:pt x="16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69" y="0"/>
                  </a:lnTo>
                  <a:cubicBezTo>
                    <a:pt x="186" y="0"/>
                    <a:pt x="201" y="14"/>
                    <a:pt x="201" y="32"/>
                  </a:cubicBezTo>
                  <a:cubicBezTo>
                    <a:pt x="201" y="50"/>
                    <a:pt x="186" y="64"/>
                    <a:pt x="16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3771B8B8-D4B1-43F4-834E-1F698544C478}"/>
              </a:ext>
            </a:extLst>
          </p:cNvPr>
          <p:cNvGrpSpPr/>
          <p:nvPr/>
        </p:nvGrpSpPr>
        <p:grpSpPr>
          <a:xfrm>
            <a:off x="9491507" y="3692624"/>
            <a:ext cx="531989" cy="531989"/>
            <a:chOff x="6221413" y="4443413"/>
            <a:chExt cx="679451" cy="679451"/>
          </a:xfrm>
          <a:solidFill>
            <a:srgbClr val="A29ECE"/>
          </a:solidFill>
        </p:grpSpPr>
        <p:sp>
          <p:nvSpPr>
            <p:cNvPr id="147" name="Freeform 430">
              <a:extLst>
                <a:ext uri="{FF2B5EF4-FFF2-40B4-BE49-F238E27FC236}">
                  <a16:creationId xmlns:a16="http://schemas.microsoft.com/office/drawing/2014/main" id="{2CA87FDA-E4EC-45B1-8C86-F146F62D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6" y="4794251"/>
              <a:ext cx="22225" cy="71438"/>
            </a:xfrm>
            <a:custGeom>
              <a:avLst/>
              <a:gdLst>
                <a:gd name="T0" fmla="*/ 32 w 65"/>
                <a:gd name="T1" fmla="*/ 199 h 199"/>
                <a:gd name="T2" fmla="*/ 0 w 65"/>
                <a:gd name="T3" fmla="*/ 167 h 199"/>
                <a:gd name="T4" fmla="*/ 0 w 65"/>
                <a:gd name="T5" fmla="*/ 32 h 199"/>
                <a:gd name="T6" fmla="*/ 32 w 65"/>
                <a:gd name="T7" fmla="*/ 0 h 199"/>
                <a:gd name="T8" fmla="*/ 65 w 65"/>
                <a:gd name="T9" fmla="*/ 32 h 199"/>
                <a:gd name="T10" fmla="*/ 65 w 65"/>
                <a:gd name="T11" fmla="*/ 167 h 199"/>
                <a:gd name="T12" fmla="*/ 32 w 65"/>
                <a:gd name="T13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99">
                  <a:moveTo>
                    <a:pt x="32" y="199"/>
                  </a:moveTo>
                  <a:cubicBezTo>
                    <a:pt x="15" y="199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67"/>
                  </a:lnTo>
                  <a:cubicBezTo>
                    <a:pt x="65" y="185"/>
                    <a:pt x="50" y="199"/>
                    <a:pt x="32" y="1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8" name="Freeform 431">
              <a:extLst>
                <a:ext uri="{FF2B5EF4-FFF2-40B4-BE49-F238E27FC236}">
                  <a16:creationId xmlns:a16="http://schemas.microsoft.com/office/drawing/2014/main" id="{4A4322EC-CD6F-49B6-84FF-7AFD36DD7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6" y="4752976"/>
              <a:ext cx="23813" cy="112713"/>
            </a:xfrm>
            <a:custGeom>
              <a:avLst/>
              <a:gdLst>
                <a:gd name="T0" fmla="*/ 32 w 64"/>
                <a:gd name="T1" fmla="*/ 311 h 311"/>
                <a:gd name="T2" fmla="*/ 0 w 64"/>
                <a:gd name="T3" fmla="*/ 279 h 311"/>
                <a:gd name="T4" fmla="*/ 0 w 64"/>
                <a:gd name="T5" fmla="*/ 32 h 311"/>
                <a:gd name="T6" fmla="*/ 32 w 64"/>
                <a:gd name="T7" fmla="*/ 0 h 311"/>
                <a:gd name="T8" fmla="*/ 64 w 64"/>
                <a:gd name="T9" fmla="*/ 32 h 311"/>
                <a:gd name="T10" fmla="*/ 64 w 64"/>
                <a:gd name="T11" fmla="*/ 279 h 311"/>
                <a:gd name="T12" fmla="*/ 32 w 64"/>
                <a:gd name="T13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11">
                  <a:moveTo>
                    <a:pt x="32" y="311"/>
                  </a:moveTo>
                  <a:cubicBezTo>
                    <a:pt x="15" y="311"/>
                    <a:pt x="0" y="297"/>
                    <a:pt x="0" y="279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79"/>
                  </a:lnTo>
                  <a:cubicBezTo>
                    <a:pt x="64" y="297"/>
                    <a:pt x="50" y="311"/>
                    <a:pt x="32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9" name="Freeform 432">
              <a:extLst>
                <a:ext uri="{FF2B5EF4-FFF2-40B4-BE49-F238E27FC236}">
                  <a16:creationId xmlns:a16="http://schemas.microsoft.com/office/drawing/2014/main" id="{AB7FFE70-F125-4BA6-8ABB-E1EBBDCF73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6" y="4752976"/>
              <a:ext cx="23813" cy="112713"/>
            </a:xfrm>
            <a:custGeom>
              <a:avLst/>
              <a:gdLst>
                <a:gd name="T0" fmla="*/ 32 w 64"/>
                <a:gd name="T1" fmla="*/ 310 h 310"/>
                <a:gd name="T2" fmla="*/ 0 w 64"/>
                <a:gd name="T3" fmla="*/ 278 h 310"/>
                <a:gd name="T4" fmla="*/ 0 w 64"/>
                <a:gd name="T5" fmla="*/ 32 h 310"/>
                <a:gd name="T6" fmla="*/ 32 w 64"/>
                <a:gd name="T7" fmla="*/ 0 h 310"/>
                <a:gd name="T8" fmla="*/ 64 w 64"/>
                <a:gd name="T9" fmla="*/ 32 h 310"/>
                <a:gd name="T10" fmla="*/ 64 w 64"/>
                <a:gd name="T11" fmla="*/ 278 h 310"/>
                <a:gd name="T12" fmla="*/ 32 w 64"/>
                <a:gd name="T13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310">
                  <a:moveTo>
                    <a:pt x="32" y="310"/>
                  </a:moveTo>
                  <a:cubicBezTo>
                    <a:pt x="15" y="310"/>
                    <a:pt x="0" y="296"/>
                    <a:pt x="0" y="27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78"/>
                  </a:lnTo>
                  <a:cubicBezTo>
                    <a:pt x="64" y="296"/>
                    <a:pt x="50" y="310"/>
                    <a:pt x="32" y="3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0" name="Freeform 433">
              <a:extLst>
                <a:ext uri="{FF2B5EF4-FFF2-40B4-BE49-F238E27FC236}">
                  <a16:creationId xmlns:a16="http://schemas.microsoft.com/office/drawing/2014/main" id="{D915ACBC-AE82-40E8-9464-80D296C18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835526"/>
              <a:ext cx="22225" cy="96838"/>
            </a:xfrm>
            <a:custGeom>
              <a:avLst/>
              <a:gdLst>
                <a:gd name="T0" fmla="*/ 32 w 64"/>
                <a:gd name="T1" fmla="*/ 271 h 271"/>
                <a:gd name="T2" fmla="*/ 0 w 64"/>
                <a:gd name="T3" fmla="*/ 239 h 271"/>
                <a:gd name="T4" fmla="*/ 0 w 64"/>
                <a:gd name="T5" fmla="*/ 32 h 271"/>
                <a:gd name="T6" fmla="*/ 32 w 64"/>
                <a:gd name="T7" fmla="*/ 0 h 271"/>
                <a:gd name="T8" fmla="*/ 64 w 64"/>
                <a:gd name="T9" fmla="*/ 32 h 271"/>
                <a:gd name="T10" fmla="*/ 64 w 64"/>
                <a:gd name="T11" fmla="*/ 239 h 271"/>
                <a:gd name="T12" fmla="*/ 32 w 64"/>
                <a:gd name="T13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71">
                  <a:moveTo>
                    <a:pt x="32" y="271"/>
                  </a:moveTo>
                  <a:cubicBezTo>
                    <a:pt x="14" y="271"/>
                    <a:pt x="0" y="257"/>
                    <a:pt x="0" y="23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9"/>
                  </a:lnTo>
                  <a:cubicBezTo>
                    <a:pt x="64" y="257"/>
                    <a:pt x="50" y="271"/>
                    <a:pt x="32" y="2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1" name="Freeform 434">
              <a:extLst>
                <a:ext uri="{FF2B5EF4-FFF2-40B4-BE49-F238E27FC236}">
                  <a16:creationId xmlns:a16="http://schemas.microsoft.com/office/drawing/2014/main" id="{8267A8E8-0C3B-42D7-8BC3-FCD87022C0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6838" y="4714876"/>
              <a:ext cx="227013" cy="352425"/>
            </a:xfrm>
            <a:custGeom>
              <a:avLst/>
              <a:gdLst>
                <a:gd name="T0" fmla="*/ 428 w 630"/>
                <a:gd name="T1" fmla="*/ 913 h 977"/>
                <a:gd name="T2" fmla="*/ 453 w 630"/>
                <a:gd name="T3" fmla="*/ 749 h 977"/>
                <a:gd name="T4" fmla="*/ 566 w 630"/>
                <a:gd name="T5" fmla="*/ 576 h 977"/>
                <a:gd name="T6" fmla="*/ 531 w 630"/>
                <a:gd name="T7" fmla="*/ 329 h 977"/>
                <a:gd name="T8" fmla="*/ 492 w 630"/>
                <a:gd name="T9" fmla="*/ 366 h 977"/>
                <a:gd name="T10" fmla="*/ 428 w 630"/>
                <a:gd name="T11" fmla="*/ 366 h 977"/>
                <a:gd name="T12" fmla="*/ 412 w 630"/>
                <a:gd name="T13" fmla="*/ 119 h 977"/>
                <a:gd name="T14" fmla="*/ 385 w 630"/>
                <a:gd name="T15" fmla="*/ 140 h 977"/>
                <a:gd name="T16" fmla="*/ 321 w 630"/>
                <a:gd name="T17" fmla="*/ 140 h 977"/>
                <a:gd name="T18" fmla="*/ 313 w 630"/>
                <a:gd name="T19" fmla="*/ 72 h 977"/>
                <a:gd name="T20" fmla="*/ 278 w 630"/>
                <a:gd name="T21" fmla="*/ 92 h 977"/>
                <a:gd name="T22" fmla="*/ 246 w 630"/>
                <a:gd name="T23" fmla="*/ 172 h 977"/>
                <a:gd name="T24" fmla="*/ 206 w 630"/>
                <a:gd name="T25" fmla="*/ 123 h 977"/>
                <a:gd name="T26" fmla="*/ 172 w 630"/>
                <a:gd name="T27" fmla="*/ 143 h 977"/>
                <a:gd name="T28" fmla="*/ 139 w 630"/>
                <a:gd name="T29" fmla="*/ 284 h 977"/>
                <a:gd name="T30" fmla="*/ 99 w 630"/>
                <a:gd name="T31" fmla="*/ 235 h 977"/>
                <a:gd name="T32" fmla="*/ 65 w 630"/>
                <a:gd name="T33" fmla="*/ 255 h 977"/>
                <a:gd name="T34" fmla="*/ 79 w 630"/>
                <a:gd name="T35" fmla="*/ 683 h 977"/>
                <a:gd name="T36" fmla="*/ 111 w 630"/>
                <a:gd name="T37" fmla="*/ 869 h 977"/>
                <a:gd name="T38" fmla="*/ 460 w 630"/>
                <a:gd name="T39" fmla="*/ 977 h 977"/>
                <a:gd name="T40" fmla="*/ 46 w 630"/>
                <a:gd name="T41" fmla="*/ 945 h 977"/>
                <a:gd name="T42" fmla="*/ 24 w 630"/>
                <a:gd name="T43" fmla="*/ 720 h 977"/>
                <a:gd name="T44" fmla="*/ 0 w 630"/>
                <a:gd name="T45" fmla="*/ 587 h 977"/>
                <a:gd name="T46" fmla="*/ 66 w 630"/>
                <a:gd name="T47" fmla="*/ 169 h 977"/>
                <a:gd name="T48" fmla="*/ 107 w 630"/>
                <a:gd name="T49" fmla="*/ 143 h 977"/>
                <a:gd name="T50" fmla="*/ 220 w 630"/>
                <a:gd name="T51" fmla="*/ 59 h 977"/>
                <a:gd name="T52" fmla="*/ 353 w 630"/>
                <a:gd name="T53" fmla="*/ 22 h 977"/>
                <a:gd name="T54" fmla="*/ 427 w 630"/>
                <a:gd name="T55" fmla="*/ 57 h 977"/>
                <a:gd name="T56" fmla="*/ 492 w 630"/>
                <a:gd name="T57" fmla="*/ 272 h 977"/>
                <a:gd name="T58" fmla="*/ 630 w 630"/>
                <a:gd name="T59" fmla="*/ 370 h 977"/>
                <a:gd name="T60" fmla="*/ 577 w 630"/>
                <a:gd name="T61" fmla="*/ 710 h 977"/>
                <a:gd name="T62" fmla="*/ 492 w 630"/>
                <a:gd name="T63" fmla="*/ 812 h 977"/>
                <a:gd name="T64" fmla="*/ 460 w 630"/>
                <a:gd name="T65" fmla="*/ 977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30" h="977">
                  <a:moveTo>
                    <a:pt x="111" y="913"/>
                  </a:moveTo>
                  <a:lnTo>
                    <a:pt x="428" y="913"/>
                  </a:lnTo>
                  <a:lnTo>
                    <a:pt x="428" y="812"/>
                  </a:lnTo>
                  <a:cubicBezTo>
                    <a:pt x="428" y="789"/>
                    <a:pt x="437" y="766"/>
                    <a:pt x="453" y="749"/>
                  </a:cubicBezTo>
                  <a:lnTo>
                    <a:pt x="530" y="666"/>
                  </a:lnTo>
                  <a:cubicBezTo>
                    <a:pt x="553" y="641"/>
                    <a:pt x="566" y="610"/>
                    <a:pt x="566" y="576"/>
                  </a:cubicBezTo>
                  <a:lnTo>
                    <a:pt x="566" y="370"/>
                  </a:lnTo>
                  <a:cubicBezTo>
                    <a:pt x="566" y="350"/>
                    <a:pt x="549" y="330"/>
                    <a:pt x="531" y="329"/>
                  </a:cubicBezTo>
                  <a:cubicBezTo>
                    <a:pt x="521" y="329"/>
                    <a:pt x="511" y="332"/>
                    <a:pt x="504" y="339"/>
                  </a:cubicBezTo>
                  <a:cubicBezTo>
                    <a:pt x="496" y="346"/>
                    <a:pt x="492" y="356"/>
                    <a:pt x="492" y="366"/>
                  </a:cubicBezTo>
                  <a:cubicBezTo>
                    <a:pt x="492" y="383"/>
                    <a:pt x="478" y="398"/>
                    <a:pt x="460" y="398"/>
                  </a:cubicBezTo>
                  <a:cubicBezTo>
                    <a:pt x="442" y="398"/>
                    <a:pt x="428" y="383"/>
                    <a:pt x="428" y="366"/>
                  </a:cubicBezTo>
                  <a:lnTo>
                    <a:pt x="428" y="143"/>
                  </a:lnTo>
                  <a:cubicBezTo>
                    <a:pt x="428" y="131"/>
                    <a:pt x="421" y="121"/>
                    <a:pt x="412" y="119"/>
                  </a:cubicBezTo>
                  <a:cubicBezTo>
                    <a:pt x="403" y="117"/>
                    <a:pt x="397" y="121"/>
                    <a:pt x="393" y="123"/>
                  </a:cubicBezTo>
                  <a:cubicBezTo>
                    <a:pt x="388" y="127"/>
                    <a:pt x="385" y="133"/>
                    <a:pt x="385" y="140"/>
                  </a:cubicBezTo>
                  <a:cubicBezTo>
                    <a:pt x="385" y="158"/>
                    <a:pt x="371" y="172"/>
                    <a:pt x="353" y="172"/>
                  </a:cubicBezTo>
                  <a:cubicBezTo>
                    <a:pt x="336" y="172"/>
                    <a:pt x="321" y="158"/>
                    <a:pt x="321" y="140"/>
                  </a:cubicBezTo>
                  <a:lnTo>
                    <a:pt x="321" y="89"/>
                  </a:lnTo>
                  <a:cubicBezTo>
                    <a:pt x="321" y="82"/>
                    <a:pt x="318" y="76"/>
                    <a:pt x="313" y="72"/>
                  </a:cubicBezTo>
                  <a:cubicBezTo>
                    <a:pt x="310" y="70"/>
                    <a:pt x="304" y="66"/>
                    <a:pt x="294" y="68"/>
                  </a:cubicBezTo>
                  <a:cubicBezTo>
                    <a:pt x="285" y="70"/>
                    <a:pt x="278" y="80"/>
                    <a:pt x="278" y="92"/>
                  </a:cubicBezTo>
                  <a:lnTo>
                    <a:pt x="278" y="140"/>
                  </a:lnTo>
                  <a:cubicBezTo>
                    <a:pt x="278" y="158"/>
                    <a:pt x="264" y="172"/>
                    <a:pt x="246" y="172"/>
                  </a:cubicBezTo>
                  <a:cubicBezTo>
                    <a:pt x="229" y="172"/>
                    <a:pt x="214" y="158"/>
                    <a:pt x="214" y="140"/>
                  </a:cubicBezTo>
                  <a:cubicBezTo>
                    <a:pt x="214" y="133"/>
                    <a:pt x="211" y="127"/>
                    <a:pt x="206" y="123"/>
                  </a:cubicBezTo>
                  <a:cubicBezTo>
                    <a:pt x="203" y="121"/>
                    <a:pt x="197" y="117"/>
                    <a:pt x="187" y="119"/>
                  </a:cubicBezTo>
                  <a:cubicBezTo>
                    <a:pt x="178" y="121"/>
                    <a:pt x="172" y="131"/>
                    <a:pt x="172" y="143"/>
                  </a:cubicBezTo>
                  <a:lnTo>
                    <a:pt x="172" y="252"/>
                  </a:lnTo>
                  <a:cubicBezTo>
                    <a:pt x="172" y="270"/>
                    <a:pt x="157" y="284"/>
                    <a:pt x="139" y="284"/>
                  </a:cubicBezTo>
                  <a:cubicBezTo>
                    <a:pt x="122" y="284"/>
                    <a:pt x="107" y="270"/>
                    <a:pt x="107" y="252"/>
                  </a:cubicBezTo>
                  <a:cubicBezTo>
                    <a:pt x="107" y="245"/>
                    <a:pt x="104" y="239"/>
                    <a:pt x="99" y="235"/>
                  </a:cubicBezTo>
                  <a:cubicBezTo>
                    <a:pt x="96" y="233"/>
                    <a:pt x="90" y="229"/>
                    <a:pt x="80" y="231"/>
                  </a:cubicBezTo>
                  <a:cubicBezTo>
                    <a:pt x="71" y="233"/>
                    <a:pt x="65" y="243"/>
                    <a:pt x="65" y="255"/>
                  </a:cubicBezTo>
                  <a:lnTo>
                    <a:pt x="65" y="587"/>
                  </a:lnTo>
                  <a:cubicBezTo>
                    <a:pt x="65" y="619"/>
                    <a:pt x="70" y="651"/>
                    <a:pt x="79" y="683"/>
                  </a:cubicBezTo>
                  <a:lnTo>
                    <a:pt x="85" y="701"/>
                  </a:lnTo>
                  <a:cubicBezTo>
                    <a:pt x="102" y="756"/>
                    <a:pt x="111" y="812"/>
                    <a:pt x="111" y="869"/>
                  </a:cubicBezTo>
                  <a:lnTo>
                    <a:pt x="111" y="913"/>
                  </a:lnTo>
                  <a:close/>
                  <a:moveTo>
                    <a:pt x="460" y="977"/>
                  </a:moveTo>
                  <a:lnTo>
                    <a:pt x="78" y="977"/>
                  </a:lnTo>
                  <a:cubicBezTo>
                    <a:pt x="61" y="977"/>
                    <a:pt x="46" y="963"/>
                    <a:pt x="46" y="945"/>
                  </a:cubicBezTo>
                  <a:lnTo>
                    <a:pt x="46" y="869"/>
                  </a:lnTo>
                  <a:cubicBezTo>
                    <a:pt x="46" y="819"/>
                    <a:pt x="39" y="769"/>
                    <a:pt x="24" y="720"/>
                  </a:cubicBezTo>
                  <a:lnTo>
                    <a:pt x="18" y="702"/>
                  </a:lnTo>
                  <a:cubicBezTo>
                    <a:pt x="6" y="664"/>
                    <a:pt x="0" y="626"/>
                    <a:pt x="0" y="587"/>
                  </a:cubicBezTo>
                  <a:lnTo>
                    <a:pt x="0" y="255"/>
                  </a:lnTo>
                  <a:cubicBezTo>
                    <a:pt x="0" y="214"/>
                    <a:pt x="28" y="177"/>
                    <a:pt x="66" y="169"/>
                  </a:cubicBezTo>
                  <a:cubicBezTo>
                    <a:pt x="80" y="165"/>
                    <a:pt x="94" y="165"/>
                    <a:pt x="107" y="169"/>
                  </a:cubicBezTo>
                  <a:lnTo>
                    <a:pt x="107" y="143"/>
                  </a:lnTo>
                  <a:cubicBezTo>
                    <a:pt x="107" y="102"/>
                    <a:pt x="135" y="65"/>
                    <a:pt x="173" y="57"/>
                  </a:cubicBezTo>
                  <a:cubicBezTo>
                    <a:pt x="189" y="53"/>
                    <a:pt x="205" y="54"/>
                    <a:pt x="220" y="59"/>
                  </a:cubicBezTo>
                  <a:cubicBezTo>
                    <a:pt x="231" y="33"/>
                    <a:pt x="252" y="12"/>
                    <a:pt x="280" y="6"/>
                  </a:cubicBezTo>
                  <a:cubicBezTo>
                    <a:pt x="305" y="0"/>
                    <a:pt x="332" y="5"/>
                    <a:pt x="353" y="22"/>
                  </a:cubicBezTo>
                  <a:cubicBezTo>
                    <a:pt x="365" y="32"/>
                    <a:pt x="374" y="44"/>
                    <a:pt x="380" y="59"/>
                  </a:cubicBezTo>
                  <a:cubicBezTo>
                    <a:pt x="395" y="54"/>
                    <a:pt x="411" y="53"/>
                    <a:pt x="427" y="57"/>
                  </a:cubicBezTo>
                  <a:cubicBezTo>
                    <a:pt x="465" y="65"/>
                    <a:pt x="492" y="102"/>
                    <a:pt x="492" y="143"/>
                  </a:cubicBezTo>
                  <a:lnTo>
                    <a:pt x="492" y="272"/>
                  </a:lnTo>
                  <a:cubicBezTo>
                    <a:pt x="505" y="267"/>
                    <a:pt x="520" y="264"/>
                    <a:pt x="534" y="265"/>
                  </a:cubicBezTo>
                  <a:cubicBezTo>
                    <a:pt x="586" y="268"/>
                    <a:pt x="630" y="316"/>
                    <a:pt x="630" y="370"/>
                  </a:cubicBezTo>
                  <a:lnTo>
                    <a:pt x="630" y="576"/>
                  </a:lnTo>
                  <a:cubicBezTo>
                    <a:pt x="630" y="626"/>
                    <a:pt x="611" y="673"/>
                    <a:pt x="577" y="710"/>
                  </a:cubicBezTo>
                  <a:lnTo>
                    <a:pt x="500" y="793"/>
                  </a:lnTo>
                  <a:cubicBezTo>
                    <a:pt x="495" y="798"/>
                    <a:pt x="492" y="805"/>
                    <a:pt x="492" y="812"/>
                  </a:cubicBezTo>
                  <a:lnTo>
                    <a:pt x="492" y="945"/>
                  </a:lnTo>
                  <a:cubicBezTo>
                    <a:pt x="492" y="963"/>
                    <a:pt x="478" y="977"/>
                    <a:pt x="460" y="9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2" name="Freeform 435">
              <a:extLst>
                <a:ext uri="{FF2B5EF4-FFF2-40B4-BE49-F238E27FC236}">
                  <a16:creationId xmlns:a16="http://schemas.microsoft.com/office/drawing/2014/main" id="{FAE3584E-D545-4A28-AFAC-170D89272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8276" y="4679951"/>
              <a:ext cx="60325" cy="44450"/>
            </a:xfrm>
            <a:custGeom>
              <a:avLst/>
              <a:gdLst>
                <a:gd name="T0" fmla="*/ 132 w 168"/>
                <a:gd name="T1" fmla="*/ 124 h 124"/>
                <a:gd name="T2" fmla="*/ 116 w 168"/>
                <a:gd name="T3" fmla="*/ 119 h 124"/>
                <a:gd name="T4" fmla="*/ 20 w 168"/>
                <a:gd name="T5" fmla="*/ 64 h 124"/>
                <a:gd name="T6" fmla="*/ 9 w 168"/>
                <a:gd name="T7" fmla="*/ 20 h 124"/>
                <a:gd name="T8" fmla="*/ 52 w 168"/>
                <a:gd name="T9" fmla="*/ 9 h 124"/>
                <a:gd name="T10" fmla="*/ 148 w 168"/>
                <a:gd name="T11" fmla="*/ 64 h 124"/>
                <a:gd name="T12" fmla="*/ 159 w 168"/>
                <a:gd name="T13" fmla="*/ 108 h 124"/>
                <a:gd name="T14" fmla="*/ 132 w 168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4">
                  <a:moveTo>
                    <a:pt x="132" y="124"/>
                  </a:moveTo>
                  <a:cubicBezTo>
                    <a:pt x="126" y="124"/>
                    <a:pt x="121" y="122"/>
                    <a:pt x="116" y="119"/>
                  </a:cubicBezTo>
                  <a:lnTo>
                    <a:pt x="20" y="64"/>
                  </a:lnTo>
                  <a:cubicBezTo>
                    <a:pt x="5" y="55"/>
                    <a:pt x="0" y="36"/>
                    <a:pt x="9" y="20"/>
                  </a:cubicBezTo>
                  <a:cubicBezTo>
                    <a:pt x="17" y="5"/>
                    <a:pt x="37" y="0"/>
                    <a:pt x="52" y="9"/>
                  </a:cubicBezTo>
                  <a:lnTo>
                    <a:pt x="148" y="64"/>
                  </a:lnTo>
                  <a:cubicBezTo>
                    <a:pt x="163" y="73"/>
                    <a:pt x="168" y="92"/>
                    <a:pt x="159" y="108"/>
                  </a:cubicBezTo>
                  <a:cubicBezTo>
                    <a:pt x="153" y="118"/>
                    <a:pt x="143" y="124"/>
                    <a:pt x="132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3" name="Freeform 436">
              <a:extLst>
                <a:ext uri="{FF2B5EF4-FFF2-40B4-BE49-F238E27FC236}">
                  <a16:creationId xmlns:a16="http://schemas.microsoft.com/office/drawing/2014/main" id="{5EE42752-8EC8-4FCF-B777-5D0C8FC1B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6" y="4713288"/>
              <a:ext cx="50800" cy="39688"/>
            </a:xfrm>
            <a:custGeom>
              <a:avLst/>
              <a:gdLst>
                <a:gd name="T0" fmla="*/ 103 w 140"/>
                <a:gd name="T1" fmla="*/ 108 h 108"/>
                <a:gd name="T2" fmla="*/ 87 w 140"/>
                <a:gd name="T3" fmla="*/ 103 h 108"/>
                <a:gd name="T4" fmla="*/ 21 w 140"/>
                <a:gd name="T5" fmla="*/ 65 h 108"/>
                <a:gd name="T6" fmla="*/ 9 w 140"/>
                <a:gd name="T7" fmla="*/ 21 h 108"/>
                <a:gd name="T8" fmla="*/ 53 w 140"/>
                <a:gd name="T9" fmla="*/ 9 h 108"/>
                <a:gd name="T10" fmla="*/ 119 w 140"/>
                <a:gd name="T11" fmla="*/ 48 h 108"/>
                <a:gd name="T12" fmla="*/ 131 w 140"/>
                <a:gd name="T13" fmla="*/ 92 h 108"/>
                <a:gd name="T14" fmla="*/ 103 w 140"/>
                <a:gd name="T1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0" h="108">
                  <a:moveTo>
                    <a:pt x="103" y="108"/>
                  </a:moveTo>
                  <a:cubicBezTo>
                    <a:pt x="98" y="108"/>
                    <a:pt x="92" y="106"/>
                    <a:pt x="87" y="103"/>
                  </a:cubicBezTo>
                  <a:lnTo>
                    <a:pt x="21" y="65"/>
                  </a:lnTo>
                  <a:cubicBezTo>
                    <a:pt x="5" y="56"/>
                    <a:pt x="0" y="36"/>
                    <a:pt x="9" y="21"/>
                  </a:cubicBezTo>
                  <a:cubicBezTo>
                    <a:pt x="18" y="6"/>
                    <a:pt x="38" y="0"/>
                    <a:pt x="53" y="9"/>
                  </a:cubicBezTo>
                  <a:lnTo>
                    <a:pt x="119" y="48"/>
                  </a:lnTo>
                  <a:cubicBezTo>
                    <a:pt x="135" y="57"/>
                    <a:pt x="140" y="76"/>
                    <a:pt x="131" y="92"/>
                  </a:cubicBezTo>
                  <a:cubicBezTo>
                    <a:pt x="125" y="102"/>
                    <a:pt x="114" y="108"/>
                    <a:pt x="103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4" name="Freeform 437">
              <a:extLst>
                <a:ext uri="{FF2B5EF4-FFF2-40B4-BE49-F238E27FC236}">
                  <a16:creationId xmlns:a16="http://schemas.microsoft.com/office/drawing/2014/main" id="{C1A28074-637E-45AC-8DD2-9459780B6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388" y="4746626"/>
              <a:ext cx="74613" cy="52388"/>
            </a:xfrm>
            <a:custGeom>
              <a:avLst/>
              <a:gdLst>
                <a:gd name="T0" fmla="*/ 172 w 208"/>
                <a:gd name="T1" fmla="*/ 146 h 146"/>
                <a:gd name="T2" fmla="*/ 155 w 208"/>
                <a:gd name="T3" fmla="*/ 142 h 146"/>
                <a:gd name="T4" fmla="*/ 21 w 208"/>
                <a:gd name="T5" fmla="*/ 64 h 146"/>
                <a:gd name="T6" fmla="*/ 9 w 208"/>
                <a:gd name="T7" fmla="*/ 20 h 146"/>
                <a:gd name="T8" fmla="*/ 53 w 208"/>
                <a:gd name="T9" fmla="*/ 8 h 146"/>
                <a:gd name="T10" fmla="*/ 188 w 208"/>
                <a:gd name="T11" fmla="*/ 86 h 146"/>
                <a:gd name="T12" fmla="*/ 199 w 208"/>
                <a:gd name="T13" fmla="*/ 130 h 146"/>
                <a:gd name="T14" fmla="*/ 172 w 208"/>
                <a:gd name="T1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146">
                  <a:moveTo>
                    <a:pt x="172" y="146"/>
                  </a:moveTo>
                  <a:cubicBezTo>
                    <a:pt x="166" y="146"/>
                    <a:pt x="161" y="145"/>
                    <a:pt x="155" y="142"/>
                  </a:cubicBezTo>
                  <a:lnTo>
                    <a:pt x="21" y="64"/>
                  </a:lnTo>
                  <a:cubicBezTo>
                    <a:pt x="6" y="55"/>
                    <a:pt x="0" y="36"/>
                    <a:pt x="9" y="20"/>
                  </a:cubicBezTo>
                  <a:cubicBezTo>
                    <a:pt x="18" y="5"/>
                    <a:pt x="38" y="0"/>
                    <a:pt x="53" y="8"/>
                  </a:cubicBezTo>
                  <a:lnTo>
                    <a:pt x="188" y="86"/>
                  </a:lnTo>
                  <a:cubicBezTo>
                    <a:pt x="203" y="95"/>
                    <a:pt x="208" y="115"/>
                    <a:pt x="199" y="130"/>
                  </a:cubicBezTo>
                  <a:cubicBezTo>
                    <a:pt x="193" y="140"/>
                    <a:pt x="183" y="146"/>
                    <a:pt x="172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5" name="Freeform 438">
              <a:extLst>
                <a:ext uri="{FF2B5EF4-FFF2-40B4-BE49-F238E27FC236}">
                  <a16:creationId xmlns:a16="http://schemas.microsoft.com/office/drawing/2014/main" id="{DB35783B-DDA1-404E-990E-236FF7EA3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8088" y="4560888"/>
              <a:ext cx="285750" cy="292100"/>
            </a:xfrm>
            <a:custGeom>
              <a:avLst/>
              <a:gdLst>
                <a:gd name="T0" fmla="*/ 476 w 796"/>
                <a:gd name="T1" fmla="*/ 809 h 809"/>
                <a:gd name="T2" fmla="*/ 466 w 796"/>
                <a:gd name="T3" fmla="*/ 807 h 809"/>
                <a:gd name="T4" fmla="*/ 447 w 796"/>
                <a:gd name="T5" fmla="*/ 799 h 809"/>
                <a:gd name="T6" fmla="*/ 269 w 796"/>
                <a:gd name="T7" fmla="*/ 696 h 809"/>
                <a:gd name="T8" fmla="*/ 179 w 796"/>
                <a:gd name="T9" fmla="*/ 584 h 809"/>
                <a:gd name="T10" fmla="*/ 146 w 796"/>
                <a:gd name="T11" fmla="*/ 475 h 809"/>
                <a:gd name="T12" fmla="*/ 133 w 796"/>
                <a:gd name="T13" fmla="*/ 459 h 809"/>
                <a:gd name="T14" fmla="*/ 18 w 796"/>
                <a:gd name="T15" fmla="*/ 392 h 809"/>
                <a:gd name="T16" fmla="*/ 3 w 796"/>
                <a:gd name="T17" fmla="*/ 373 h 809"/>
                <a:gd name="T18" fmla="*/ 6 w 796"/>
                <a:gd name="T19" fmla="*/ 348 h 809"/>
                <a:gd name="T20" fmla="*/ 197 w 796"/>
                <a:gd name="T21" fmla="*/ 18 h 809"/>
                <a:gd name="T22" fmla="*/ 216 w 796"/>
                <a:gd name="T23" fmla="*/ 3 h 809"/>
                <a:gd name="T24" fmla="*/ 241 w 796"/>
                <a:gd name="T25" fmla="*/ 6 h 809"/>
                <a:gd name="T26" fmla="*/ 307 w 796"/>
                <a:gd name="T27" fmla="*/ 44 h 809"/>
                <a:gd name="T28" fmla="*/ 447 w 796"/>
                <a:gd name="T29" fmla="*/ 99 h 809"/>
                <a:gd name="T30" fmla="*/ 466 w 796"/>
                <a:gd name="T31" fmla="*/ 103 h 809"/>
                <a:gd name="T32" fmla="*/ 574 w 796"/>
                <a:gd name="T33" fmla="*/ 145 h 809"/>
                <a:gd name="T34" fmla="*/ 775 w 796"/>
                <a:gd name="T35" fmla="*/ 261 h 809"/>
                <a:gd name="T36" fmla="*/ 787 w 796"/>
                <a:gd name="T37" fmla="*/ 305 h 809"/>
                <a:gd name="T38" fmla="*/ 743 w 796"/>
                <a:gd name="T39" fmla="*/ 317 h 809"/>
                <a:gd name="T40" fmla="*/ 542 w 796"/>
                <a:gd name="T41" fmla="*/ 201 h 809"/>
                <a:gd name="T42" fmla="*/ 452 w 796"/>
                <a:gd name="T43" fmla="*/ 166 h 809"/>
                <a:gd name="T44" fmla="*/ 433 w 796"/>
                <a:gd name="T45" fmla="*/ 161 h 809"/>
                <a:gd name="T46" fmla="*/ 275 w 796"/>
                <a:gd name="T47" fmla="*/ 99 h 809"/>
                <a:gd name="T48" fmla="*/ 236 w 796"/>
                <a:gd name="T49" fmla="*/ 77 h 809"/>
                <a:gd name="T50" fmla="*/ 78 w 796"/>
                <a:gd name="T51" fmla="*/ 352 h 809"/>
                <a:gd name="T52" fmla="*/ 165 w 796"/>
                <a:gd name="T53" fmla="*/ 403 h 809"/>
                <a:gd name="T54" fmla="*/ 208 w 796"/>
                <a:gd name="T55" fmla="*/ 456 h 809"/>
                <a:gd name="T56" fmla="*/ 241 w 796"/>
                <a:gd name="T57" fmla="*/ 565 h 809"/>
                <a:gd name="T58" fmla="*/ 301 w 796"/>
                <a:gd name="T59" fmla="*/ 640 h 809"/>
                <a:gd name="T60" fmla="*/ 480 w 796"/>
                <a:gd name="T61" fmla="*/ 743 h 809"/>
                <a:gd name="T62" fmla="*/ 486 w 796"/>
                <a:gd name="T63" fmla="*/ 746 h 809"/>
                <a:gd name="T64" fmla="*/ 506 w 796"/>
                <a:gd name="T65" fmla="*/ 787 h 809"/>
                <a:gd name="T66" fmla="*/ 476 w 796"/>
                <a:gd name="T67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6" h="809">
                  <a:moveTo>
                    <a:pt x="476" y="809"/>
                  </a:moveTo>
                  <a:cubicBezTo>
                    <a:pt x="473" y="809"/>
                    <a:pt x="469" y="808"/>
                    <a:pt x="466" y="807"/>
                  </a:cubicBezTo>
                  <a:cubicBezTo>
                    <a:pt x="459" y="805"/>
                    <a:pt x="453" y="802"/>
                    <a:pt x="447" y="799"/>
                  </a:cubicBezTo>
                  <a:lnTo>
                    <a:pt x="269" y="696"/>
                  </a:lnTo>
                  <a:cubicBezTo>
                    <a:pt x="226" y="671"/>
                    <a:pt x="194" y="631"/>
                    <a:pt x="179" y="584"/>
                  </a:cubicBezTo>
                  <a:lnTo>
                    <a:pt x="146" y="475"/>
                  </a:lnTo>
                  <a:cubicBezTo>
                    <a:pt x="144" y="468"/>
                    <a:pt x="139" y="462"/>
                    <a:pt x="133" y="459"/>
                  </a:cubicBezTo>
                  <a:lnTo>
                    <a:pt x="18" y="392"/>
                  </a:lnTo>
                  <a:cubicBezTo>
                    <a:pt x="10" y="388"/>
                    <a:pt x="5" y="381"/>
                    <a:pt x="3" y="373"/>
                  </a:cubicBezTo>
                  <a:cubicBezTo>
                    <a:pt x="0" y="364"/>
                    <a:pt x="2" y="356"/>
                    <a:pt x="6" y="348"/>
                  </a:cubicBezTo>
                  <a:lnTo>
                    <a:pt x="197" y="18"/>
                  </a:lnTo>
                  <a:cubicBezTo>
                    <a:pt x="201" y="10"/>
                    <a:pt x="208" y="5"/>
                    <a:pt x="216" y="3"/>
                  </a:cubicBezTo>
                  <a:cubicBezTo>
                    <a:pt x="225" y="0"/>
                    <a:pt x="233" y="1"/>
                    <a:pt x="241" y="6"/>
                  </a:cubicBezTo>
                  <a:lnTo>
                    <a:pt x="307" y="44"/>
                  </a:lnTo>
                  <a:cubicBezTo>
                    <a:pt x="350" y="69"/>
                    <a:pt x="397" y="88"/>
                    <a:pt x="447" y="99"/>
                  </a:cubicBezTo>
                  <a:lnTo>
                    <a:pt x="466" y="103"/>
                  </a:lnTo>
                  <a:cubicBezTo>
                    <a:pt x="504" y="112"/>
                    <a:pt x="540" y="126"/>
                    <a:pt x="574" y="145"/>
                  </a:cubicBezTo>
                  <a:lnTo>
                    <a:pt x="775" y="261"/>
                  </a:lnTo>
                  <a:cubicBezTo>
                    <a:pt x="790" y="270"/>
                    <a:pt x="796" y="290"/>
                    <a:pt x="787" y="305"/>
                  </a:cubicBezTo>
                  <a:cubicBezTo>
                    <a:pt x="778" y="321"/>
                    <a:pt x="758" y="326"/>
                    <a:pt x="743" y="317"/>
                  </a:cubicBezTo>
                  <a:lnTo>
                    <a:pt x="542" y="201"/>
                  </a:lnTo>
                  <a:cubicBezTo>
                    <a:pt x="514" y="185"/>
                    <a:pt x="483" y="173"/>
                    <a:pt x="452" y="166"/>
                  </a:cubicBezTo>
                  <a:lnTo>
                    <a:pt x="433" y="161"/>
                  </a:lnTo>
                  <a:cubicBezTo>
                    <a:pt x="377" y="149"/>
                    <a:pt x="324" y="128"/>
                    <a:pt x="275" y="99"/>
                  </a:cubicBezTo>
                  <a:lnTo>
                    <a:pt x="236" y="77"/>
                  </a:lnTo>
                  <a:lnTo>
                    <a:pt x="78" y="352"/>
                  </a:lnTo>
                  <a:lnTo>
                    <a:pt x="165" y="403"/>
                  </a:lnTo>
                  <a:cubicBezTo>
                    <a:pt x="186" y="415"/>
                    <a:pt x="201" y="434"/>
                    <a:pt x="208" y="456"/>
                  </a:cubicBezTo>
                  <a:lnTo>
                    <a:pt x="241" y="565"/>
                  </a:lnTo>
                  <a:cubicBezTo>
                    <a:pt x="250" y="597"/>
                    <a:pt x="272" y="623"/>
                    <a:pt x="301" y="640"/>
                  </a:cubicBezTo>
                  <a:lnTo>
                    <a:pt x="480" y="743"/>
                  </a:lnTo>
                  <a:cubicBezTo>
                    <a:pt x="482" y="745"/>
                    <a:pt x="484" y="746"/>
                    <a:pt x="486" y="746"/>
                  </a:cubicBezTo>
                  <a:cubicBezTo>
                    <a:pt x="503" y="752"/>
                    <a:pt x="512" y="770"/>
                    <a:pt x="506" y="787"/>
                  </a:cubicBezTo>
                  <a:cubicBezTo>
                    <a:pt x="502" y="800"/>
                    <a:pt x="489" y="809"/>
                    <a:pt x="476" y="8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6" name="Freeform 439">
              <a:extLst>
                <a:ext uri="{FF2B5EF4-FFF2-40B4-BE49-F238E27FC236}">
                  <a16:creationId xmlns:a16="http://schemas.microsoft.com/office/drawing/2014/main" id="{38343898-E19F-48AC-BE58-2CB34B144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789488"/>
              <a:ext cx="65088" cy="47625"/>
            </a:xfrm>
            <a:custGeom>
              <a:avLst/>
              <a:gdLst>
                <a:gd name="T0" fmla="*/ 37 w 178"/>
                <a:gd name="T1" fmla="*/ 129 h 129"/>
                <a:gd name="T2" fmla="*/ 9 w 178"/>
                <a:gd name="T3" fmla="*/ 113 h 129"/>
                <a:gd name="T4" fmla="*/ 21 w 178"/>
                <a:gd name="T5" fmla="*/ 69 h 129"/>
                <a:gd name="T6" fmla="*/ 125 w 178"/>
                <a:gd name="T7" fmla="*/ 9 h 129"/>
                <a:gd name="T8" fmla="*/ 169 w 178"/>
                <a:gd name="T9" fmla="*/ 21 h 129"/>
                <a:gd name="T10" fmla="*/ 158 w 178"/>
                <a:gd name="T11" fmla="*/ 64 h 129"/>
                <a:gd name="T12" fmla="*/ 53 w 178"/>
                <a:gd name="T13" fmla="*/ 125 h 129"/>
                <a:gd name="T14" fmla="*/ 37 w 178"/>
                <a:gd name="T15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8" h="129">
                  <a:moveTo>
                    <a:pt x="37" y="129"/>
                  </a:moveTo>
                  <a:cubicBezTo>
                    <a:pt x="26" y="129"/>
                    <a:pt x="15" y="123"/>
                    <a:pt x="9" y="113"/>
                  </a:cubicBezTo>
                  <a:cubicBezTo>
                    <a:pt x="0" y="98"/>
                    <a:pt x="5" y="78"/>
                    <a:pt x="21" y="69"/>
                  </a:cubicBezTo>
                  <a:lnTo>
                    <a:pt x="125" y="9"/>
                  </a:lnTo>
                  <a:cubicBezTo>
                    <a:pt x="141" y="0"/>
                    <a:pt x="160" y="5"/>
                    <a:pt x="169" y="21"/>
                  </a:cubicBezTo>
                  <a:cubicBezTo>
                    <a:pt x="178" y="36"/>
                    <a:pt x="173" y="56"/>
                    <a:pt x="158" y="64"/>
                  </a:cubicBezTo>
                  <a:lnTo>
                    <a:pt x="53" y="125"/>
                  </a:lnTo>
                  <a:cubicBezTo>
                    <a:pt x="48" y="128"/>
                    <a:pt x="42" y="129"/>
                    <a:pt x="37" y="1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7" name="Freeform 440">
              <a:extLst>
                <a:ext uri="{FF2B5EF4-FFF2-40B4-BE49-F238E27FC236}">
                  <a16:creationId xmlns:a16="http://schemas.microsoft.com/office/drawing/2014/main" id="{1A165F6B-B082-488B-976E-5071470E8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4756151"/>
              <a:ext cx="46038" cy="36513"/>
            </a:xfrm>
            <a:custGeom>
              <a:avLst/>
              <a:gdLst>
                <a:gd name="T0" fmla="*/ 37 w 125"/>
                <a:gd name="T1" fmla="*/ 99 h 99"/>
                <a:gd name="T2" fmla="*/ 9 w 125"/>
                <a:gd name="T3" fmla="*/ 83 h 99"/>
                <a:gd name="T4" fmla="*/ 21 w 125"/>
                <a:gd name="T5" fmla="*/ 39 h 99"/>
                <a:gd name="T6" fmla="*/ 72 w 125"/>
                <a:gd name="T7" fmla="*/ 9 h 99"/>
                <a:gd name="T8" fmla="*/ 116 w 125"/>
                <a:gd name="T9" fmla="*/ 21 h 99"/>
                <a:gd name="T10" fmla="*/ 104 w 125"/>
                <a:gd name="T11" fmla="*/ 65 h 99"/>
                <a:gd name="T12" fmla="*/ 53 w 125"/>
                <a:gd name="T13" fmla="*/ 94 h 99"/>
                <a:gd name="T14" fmla="*/ 37 w 125"/>
                <a:gd name="T1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5" h="99">
                  <a:moveTo>
                    <a:pt x="37" y="99"/>
                  </a:moveTo>
                  <a:cubicBezTo>
                    <a:pt x="26" y="99"/>
                    <a:pt x="15" y="93"/>
                    <a:pt x="9" y="83"/>
                  </a:cubicBezTo>
                  <a:cubicBezTo>
                    <a:pt x="0" y="67"/>
                    <a:pt x="5" y="48"/>
                    <a:pt x="21" y="39"/>
                  </a:cubicBezTo>
                  <a:lnTo>
                    <a:pt x="72" y="9"/>
                  </a:lnTo>
                  <a:cubicBezTo>
                    <a:pt x="87" y="0"/>
                    <a:pt x="107" y="6"/>
                    <a:pt x="116" y="21"/>
                  </a:cubicBezTo>
                  <a:cubicBezTo>
                    <a:pt x="125" y="36"/>
                    <a:pt x="119" y="56"/>
                    <a:pt x="104" y="65"/>
                  </a:cubicBezTo>
                  <a:lnTo>
                    <a:pt x="53" y="94"/>
                  </a:lnTo>
                  <a:cubicBezTo>
                    <a:pt x="48" y="97"/>
                    <a:pt x="42" y="99"/>
                    <a:pt x="37" y="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8" name="Freeform 441">
              <a:extLst>
                <a:ext uri="{FF2B5EF4-FFF2-40B4-BE49-F238E27FC236}">
                  <a16:creationId xmlns:a16="http://schemas.microsoft.com/office/drawing/2014/main" id="{DE9DD62C-B71F-410C-95A7-4F8563C36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3" y="4722813"/>
              <a:ext cx="38100" cy="31750"/>
            </a:xfrm>
            <a:custGeom>
              <a:avLst/>
              <a:gdLst>
                <a:gd name="T0" fmla="*/ 37 w 105"/>
                <a:gd name="T1" fmla="*/ 88 h 88"/>
                <a:gd name="T2" fmla="*/ 9 w 105"/>
                <a:gd name="T3" fmla="*/ 72 h 88"/>
                <a:gd name="T4" fmla="*/ 21 w 105"/>
                <a:gd name="T5" fmla="*/ 28 h 88"/>
                <a:gd name="T6" fmla="*/ 52 w 105"/>
                <a:gd name="T7" fmla="*/ 9 h 88"/>
                <a:gd name="T8" fmla="*/ 96 w 105"/>
                <a:gd name="T9" fmla="*/ 21 h 88"/>
                <a:gd name="T10" fmla="*/ 85 w 105"/>
                <a:gd name="T11" fmla="*/ 65 h 88"/>
                <a:gd name="T12" fmla="*/ 53 w 105"/>
                <a:gd name="T13" fmla="*/ 83 h 88"/>
                <a:gd name="T14" fmla="*/ 37 w 105"/>
                <a:gd name="T15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88">
                  <a:moveTo>
                    <a:pt x="37" y="88"/>
                  </a:moveTo>
                  <a:cubicBezTo>
                    <a:pt x="26" y="88"/>
                    <a:pt x="15" y="82"/>
                    <a:pt x="9" y="72"/>
                  </a:cubicBezTo>
                  <a:cubicBezTo>
                    <a:pt x="0" y="56"/>
                    <a:pt x="5" y="37"/>
                    <a:pt x="21" y="28"/>
                  </a:cubicBezTo>
                  <a:lnTo>
                    <a:pt x="52" y="9"/>
                  </a:lnTo>
                  <a:cubicBezTo>
                    <a:pt x="68" y="0"/>
                    <a:pt x="87" y="6"/>
                    <a:pt x="96" y="21"/>
                  </a:cubicBezTo>
                  <a:cubicBezTo>
                    <a:pt x="105" y="36"/>
                    <a:pt x="100" y="56"/>
                    <a:pt x="85" y="65"/>
                  </a:cubicBezTo>
                  <a:lnTo>
                    <a:pt x="53" y="83"/>
                  </a:lnTo>
                  <a:cubicBezTo>
                    <a:pt x="48" y="86"/>
                    <a:pt x="42" y="88"/>
                    <a:pt x="37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9" name="Freeform 442">
              <a:extLst>
                <a:ext uri="{FF2B5EF4-FFF2-40B4-BE49-F238E27FC236}">
                  <a16:creationId xmlns:a16="http://schemas.microsoft.com/office/drawing/2014/main" id="{ECA4FD92-0B7D-4A75-A59E-A04A78DF9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5426" y="4656138"/>
              <a:ext cx="92075" cy="61913"/>
            </a:xfrm>
            <a:custGeom>
              <a:avLst/>
              <a:gdLst>
                <a:gd name="T0" fmla="*/ 36 w 253"/>
                <a:gd name="T1" fmla="*/ 173 h 173"/>
                <a:gd name="T2" fmla="*/ 9 w 253"/>
                <a:gd name="T3" fmla="*/ 157 h 173"/>
                <a:gd name="T4" fmla="*/ 20 w 253"/>
                <a:gd name="T5" fmla="*/ 113 h 173"/>
                <a:gd name="T6" fmla="*/ 200 w 253"/>
                <a:gd name="T7" fmla="*/ 9 h 173"/>
                <a:gd name="T8" fmla="*/ 244 w 253"/>
                <a:gd name="T9" fmla="*/ 21 h 173"/>
                <a:gd name="T10" fmla="*/ 232 w 253"/>
                <a:gd name="T11" fmla="*/ 65 h 173"/>
                <a:gd name="T12" fmla="*/ 52 w 253"/>
                <a:gd name="T13" fmla="*/ 169 h 173"/>
                <a:gd name="T14" fmla="*/ 36 w 253"/>
                <a:gd name="T15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173">
                  <a:moveTo>
                    <a:pt x="36" y="173"/>
                  </a:moveTo>
                  <a:cubicBezTo>
                    <a:pt x="25" y="173"/>
                    <a:pt x="15" y="167"/>
                    <a:pt x="9" y="157"/>
                  </a:cubicBezTo>
                  <a:cubicBezTo>
                    <a:pt x="0" y="141"/>
                    <a:pt x="5" y="122"/>
                    <a:pt x="20" y="113"/>
                  </a:cubicBezTo>
                  <a:lnTo>
                    <a:pt x="200" y="9"/>
                  </a:lnTo>
                  <a:cubicBezTo>
                    <a:pt x="215" y="0"/>
                    <a:pt x="235" y="6"/>
                    <a:pt x="244" y="21"/>
                  </a:cubicBezTo>
                  <a:cubicBezTo>
                    <a:pt x="253" y="36"/>
                    <a:pt x="247" y="56"/>
                    <a:pt x="232" y="65"/>
                  </a:cubicBezTo>
                  <a:lnTo>
                    <a:pt x="52" y="169"/>
                  </a:lnTo>
                  <a:cubicBezTo>
                    <a:pt x="47" y="171"/>
                    <a:pt x="42" y="173"/>
                    <a:pt x="36" y="1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443">
              <a:extLst>
                <a:ext uri="{FF2B5EF4-FFF2-40B4-BE49-F238E27FC236}">
                  <a16:creationId xmlns:a16="http://schemas.microsoft.com/office/drawing/2014/main" id="{BB2DCEF3-993D-429C-BB3C-C5BA1BB3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5738" y="4591051"/>
              <a:ext cx="315913" cy="261938"/>
            </a:xfrm>
            <a:custGeom>
              <a:avLst/>
              <a:gdLst>
                <a:gd name="T0" fmla="*/ 355 w 877"/>
                <a:gd name="T1" fmla="*/ 729 h 729"/>
                <a:gd name="T2" fmla="*/ 327 w 877"/>
                <a:gd name="T3" fmla="*/ 713 h 729"/>
                <a:gd name="T4" fmla="*/ 339 w 877"/>
                <a:gd name="T5" fmla="*/ 669 h 729"/>
                <a:gd name="T6" fmla="*/ 537 w 877"/>
                <a:gd name="T7" fmla="*/ 555 h 729"/>
                <a:gd name="T8" fmla="*/ 612 w 877"/>
                <a:gd name="T9" fmla="*/ 494 h 729"/>
                <a:gd name="T10" fmla="*/ 626 w 877"/>
                <a:gd name="T11" fmla="*/ 480 h 729"/>
                <a:gd name="T12" fmla="*/ 758 w 877"/>
                <a:gd name="T13" fmla="*/ 374 h 729"/>
                <a:gd name="T14" fmla="*/ 796 w 877"/>
                <a:gd name="T15" fmla="*/ 352 h 729"/>
                <a:gd name="T16" fmla="*/ 638 w 877"/>
                <a:gd name="T17" fmla="*/ 77 h 729"/>
                <a:gd name="T18" fmla="*/ 550 w 877"/>
                <a:gd name="T19" fmla="*/ 127 h 729"/>
                <a:gd name="T20" fmla="*/ 483 w 877"/>
                <a:gd name="T21" fmla="*/ 137 h 729"/>
                <a:gd name="T22" fmla="*/ 372 w 877"/>
                <a:gd name="T23" fmla="*/ 112 h 729"/>
                <a:gd name="T24" fmla="*/ 277 w 877"/>
                <a:gd name="T25" fmla="*/ 126 h 729"/>
                <a:gd name="T26" fmla="*/ 98 w 877"/>
                <a:gd name="T27" fmla="*/ 230 h 729"/>
                <a:gd name="T28" fmla="*/ 80 w 877"/>
                <a:gd name="T29" fmla="*/ 280 h 729"/>
                <a:gd name="T30" fmla="*/ 103 w 877"/>
                <a:gd name="T31" fmla="*/ 298 h 729"/>
                <a:gd name="T32" fmla="*/ 131 w 877"/>
                <a:gd name="T33" fmla="*/ 295 h 729"/>
                <a:gd name="T34" fmla="*/ 175 w 877"/>
                <a:gd name="T35" fmla="*/ 307 h 729"/>
                <a:gd name="T36" fmla="*/ 163 w 877"/>
                <a:gd name="T37" fmla="*/ 351 h 729"/>
                <a:gd name="T38" fmla="*/ 75 w 877"/>
                <a:gd name="T39" fmla="*/ 402 h 729"/>
                <a:gd name="T40" fmla="*/ 31 w 877"/>
                <a:gd name="T41" fmla="*/ 390 h 729"/>
                <a:gd name="T42" fmla="*/ 43 w 877"/>
                <a:gd name="T43" fmla="*/ 346 h 729"/>
                <a:gd name="T44" fmla="*/ 50 w 877"/>
                <a:gd name="T45" fmla="*/ 342 h 729"/>
                <a:gd name="T46" fmla="*/ 23 w 877"/>
                <a:gd name="T47" fmla="*/ 309 h 729"/>
                <a:gd name="T48" fmla="*/ 66 w 877"/>
                <a:gd name="T49" fmla="*/ 174 h 729"/>
                <a:gd name="T50" fmla="*/ 245 w 877"/>
                <a:gd name="T51" fmla="*/ 71 h 729"/>
                <a:gd name="T52" fmla="*/ 387 w 877"/>
                <a:gd name="T53" fmla="*/ 49 h 729"/>
                <a:gd name="T54" fmla="*/ 497 w 877"/>
                <a:gd name="T55" fmla="*/ 75 h 729"/>
                <a:gd name="T56" fmla="*/ 518 w 877"/>
                <a:gd name="T57" fmla="*/ 72 h 729"/>
                <a:gd name="T58" fmla="*/ 633 w 877"/>
                <a:gd name="T59" fmla="*/ 5 h 729"/>
                <a:gd name="T60" fmla="*/ 658 w 877"/>
                <a:gd name="T61" fmla="*/ 2 h 729"/>
                <a:gd name="T62" fmla="*/ 677 w 877"/>
                <a:gd name="T63" fmla="*/ 17 h 729"/>
                <a:gd name="T64" fmla="*/ 868 w 877"/>
                <a:gd name="T65" fmla="*/ 348 h 729"/>
                <a:gd name="T66" fmla="*/ 856 w 877"/>
                <a:gd name="T67" fmla="*/ 391 h 729"/>
                <a:gd name="T68" fmla="*/ 790 w 877"/>
                <a:gd name="T69" fmla="*/ 430 h 729"/>
                <a:gd name="T70" fmla="*/ 673 w 877"/>
                <a:gd name="T71" fmla="*/ 523 h 729"/>
                <a:gd name="T72" fmla="*/ 659 w 877"/>
                <a:gd name="T73" fmla="*/ 538 h 729"/>
                <a:gd name="T74" fmla="*/ 569 w 877"/>
                <a:gd name="T75" fmla="*/ 610 h 729"/>
                <a:gd name="T76" fmla="*/ 371 w 877"/>
                <a:gd name="T77" fmla="*/ 725 h 729"/>
                <a:gd name="T78" fmla="*/ 355 w 877"/>
                <a:gd name="T79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7" h="729">
                  <a:moveTo>
                    <a:pt x="355" y="729"/>
                  </a:moveTo>
                  <a:cubicBezTo>
                    <a:pt x="344" y="729"/>
                    <a:pt x="333" y="723"/>
                    <a:pt x="327" y="713"/>
                  </a:cubicBezTo>
                  <a:cubicBezTo>
                    <a:pt x="318" y="697"/>
                    <a:pt x="323" y="678"/>
                    <a:pt x="339" y="669"/>
                  </a:cubicBezTo>
                  <a:lnTo>
                    <a:pt x="537" y="555"/>
                  </a:lnTo>
                  <a:cubicBezTo>
                    <a:pt x="565" y="539"/>
                    <a:pt x="590" y="518"/>
                    <a:pt x="612" y="494"/>
                  </a:cubicBezTo>
                  <a:lnTo>
                    <a:pt x="626" y="480"/>
                  </a:lnTo>
                  <a:cubicBezTo>
                    <a:pt x="664" y="438"/>
                    <a:pt x="709" y="402"/>
                    <a:pt x="758" y="374"/>
                  </a:cubicBezTo>
                  <a:lnTo>
                    <a:pt x="796" y="352"/>
                  </a:lnTo>
                  <a:lnTo>
                    <a:pt x="638" y="77"/>
                  </a:lnTo>
                  <a:lnTo>
                    <a:pt x="550" y="127"/>
                  </a:lnTo>
                  <a:cubicBezTo>
                    <a:pt x="530" y="139"/>
                    <a:pt x="506" y="143"/>
                    <a:pt x="483" y="137"/>
                  </a:cubicBezTo>
                  <a:lnTo>
                    <a:pt x="372" y="112"/>
                  </a:lnTo>
                  <a:cubicBezTo>
                    <a:pt x="340" y="105"/>
                    <a:pt x="306" y="110"/>
                    <a:pt x="277" y="126"/>
                  </a:cubicBezTo>
                  <a:lnTo>
                    <a:pt x="98" y="230"/>
                  </a:lnTo>
                  <a:cubicBezTo>
                    <a:pt x="81" y="240"/>
                    <a:pt x="72" y="264"/>
                    <a:pt x="80" y="280"/>
                  </a:cubicBezTo>
                  <a:cubicBezTo>
                    <a:pt x="85" y="289"/>
                    <a:pt x="93" y="295"/>
                    <a:pt x="103" y="298"/>
                  </a:cubicBezTo>
                  <a:cubicBezTo>
                    <a:pt x="112" y="301"/>
                    <a:pt x="123" y="300"/>
                    <a:pt x="131" y="295"/>
                  </a:cubicBezTo>
                  <a:cubicBezTo>
                    <a:pt x="147" y="286"/>
                    <a:pt x="166" y="291"/>
                    <a:pt x="175" y="307"/>
                  </a:cubicBezTo>
                  <a:cubicBezTo>
                    <a:pt x="184" y="322"/>
                    <a:pt x="179" y="342"/>
                    <a:pt x="163" y="351"/>
                  </a:cubicBezTo>
                  <a:cubicBezTo>
                    <a:pt x="163" y="351"/>
                    <a:pt x="75" y="402"/>
                    <a:pt x="75" y="402"/>
                  </a:cubicBezTo>
                  <a:cubicBezTo>
                    <a:pt x="59" y="411"/>
                    <a:pt x="40" y="405"/>
                    <a:pt x="31" y="390"/>
                  </a:cubicBezTo>
                  <a:cubicBezTo>
                    <a:pt x="22" y="375"/>
                    <a:pt x="27" y="355"/>
                    <a:pt x="43" y="346"/>
                  </a:cubicBezTo>
                  <a:lnTo>
                    <a:pt x="50" y="342"/>
                  </a:lnTo>
                  <a:cubicBezTo>
                    <a:pt x="39" y="333"/>
                    <a:pt x="30" y="322"/>
                    <a:pt x="23" y="309"/>
                  </a:cubicBezTo>
                  <a:cubicBezTo>
                    <a:pt x="0" y="263"/>
                    <a:pt x="19" y="201"/>
                    <a:pt x="66" y="174"/>
                  </a:cubicBezTo>
                  <a:lnTo>
                    <a:pt x="245" y="71"/>
                  </a:lnTo>
                  <a:cubicBezTo>
                    <a:pt x="288" y="46"/>
                    <a:pt x="338" y="38"/>
                    <a:pt x="387" y="49"/>
                  </a:cubicBezTo>
                  <a:lnTo>
                    <a:pt x="497" y="75"/>
                  </a:lnTo>
                  <a:cubicBezTo>
                    <a:pt x="504" y="76"/>
                    <a:pt x="512" y="75"/>
                    <a:pt x="518" y="72"/>
                  </a:cubicBezTo>
                  <a:lnTo>
                    <a:pt x="633" y="5"/>
                  </a:lnTo>
                  <a:cubicBezTo>
                    <a:pt x="641" y="1"/>
                    <a:pt x="649" y="0"/>
                    <a:pt x="658" y="2"/>
                  </a:cubicBezTo>
                  <a:cubicBezTo>
                    <a:pt x="666" y="4"/>
                    <a:pt x="673" y="9"/>
                    <a:pt x="677" y="17"/>
                  </a:cubicBezTo>
                  <a:lnTo>
                    <a:pt x="868" y="348"/>
                  </a:lnTo>
                  <a:cubicBezTo>
                    <a:pt x="877" y="363"/>
                    <a:pt x="872" y="383"/>
                    <a:pt x="856" y="391"/>
                  </a:cubicBezTo>
                  <a:lnTo>
                    <a:pt x="790" y="430"/>
                  </a:lnTo>
                  <a:cubicBezTo>
                    <a:pt x="747" y="455"/>
                    <a:pt x="707" y="486"/>
                    <a:pt x="673" y="523"/>
                  </a:cubicBezTo>
                  <a:lnTo>
                    <a:pt x="659" y="538"/>
                  </a:lnTo>
                  <a:cubicBezTo>
                    <a:pt x="633" y="566"/>
                    <a:pt x="602" y="591"/>
                    <a:pt x="569" y="610"/>
                  </a:cubicBezTo>
                  <a:lnTo>
                    <a:pt x="371" y="725"/>
                  </a:lnTo>
                  <a:cubicBezTo>
                    <a:pt x="366" y="727"/>
                    <a:pt x="360" y="729"/>
                    <a:pt x="355" y="7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444">
              <a:extLst>
                <a:ext uri="{FF2B5EF4-FFF2-40B4-BE49-F238E27FC236}">
                  <a16:creationId xmlns:a16="http://schemas.microsoft.com/office/drawing/2014/main" id="{D158D09E-B876-4DEE-A252-1787AA029C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3226" y="4556126"/>
              <a:ext cx="139700" cy="185738"/>
            </a:xfrm>
            <a:custGeom>
              <a:avLst/>
              <a:gdLst>
                <a:gd name="T0" fmla="*/ 80 w 388"/>
                <a:gd name="T1" fmla="*/ 116 h 512"/>
                <a:gd name="T2" fmla="*/ 265 w 388"/>
                <a:gd name="T3" fmla="*/ 436 h 512"/>
                <a:gd name="T4" fmla="*/ 316 w 388"/>
                <a:gd name="T5" fmla="*/ 406 h 512"/>
                <a:gd name="T6" fmla="*/ 149 w 388"/>
                <a:gd name="T7" fmla="*/ 77 h 512"/>
                <a:gd name="T8" fmla="*/ 80 w 388"/>
                <a:gd name="T9" fmla="*/ 116 h 512"/>
                <a:gd name="T10" fmla="*/ 253 w 388"/>
                <a:gd name="T11" fmla="*/ 512 h 512"/>
                <a:gd name="T12" fmla="*/ 245 w 388"/>
                <a:gd name="T13" fmla="*/ 511 h 512"/>
                <a:gd name="T14" fmla="*/ 225 w 388"/>
                <a:gd name="T15" fmla="*/ 496 h 512"/>
                <a:gd name="T16" fmla="*/ 9 w 388"/>
                <a:gd name="T17" fmla="*/ 121 h 512"/>
                <a:gd name="T18" fmla="*/ 21 w 388"/>
                <a:gd name="T19" fmla="*/ 77 h 512"/>
                <a:gd name="T20" fmla="*/ 140 w 388"/>
                <a:gd name="T21" fmla="*/ 8 h 512"/>
                <a:gd name="T22" fmla="*/ 180 w 388"/>
                <a:gd name="T23" fmla="*/ 15 h 512"/>
                <a:gd name="T24" fmla="*/ 385 w 388"/>
                <a:gd name="T25" fmla="*/ 415 h 512"/>
                <a:gd name="T26" fmla="*/ 369 w 388"/>
                <a:gd name="T27" fmla="*/ 450 h 512"/>
                <a:gd name="T28" fmla="*/ 269 w 388"/>
                <a:gd name="T29" fmla="*/ 508 h 512"/>
                <a:gd name="T30" fmla="*/ 253 w 388"/>
                <a:gd name="T31" fmla="*/ 512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8" h="512">
                  <a:moveTo>
                    <a:pt x="80" y="116"/>
                  </a:moveTo>
                  <a:lnTo>
                    <a:pt x="265" y="436"/>
                  </a:lnTo>
                  <a:lnTo>
                    <a:pt x="316" y="406"/>
                  </a:lnTo>
                  <a:cubicBezTo>
                    <a:pt x="285" y="286"/>
                    <a:pt x="227" y="173"/>
                    <a:pt x="149" y="77"/>
                  </a:cubicBezTo>
                  <a:lnTo>
                    <a:pt x="80" y="116"/>
                  </a:lnTo>
                  <a:close/>
                  <a:moveTo>
                    <a:pt x="253" y="512"/>
                  </a:moveTo>
                  <a:cubicBezTo>
                    <a:pt x="250" y="512"/>
                    <a:pt x="248" y="512"/>
                    <a:pt x="245" y="511"/>
                  </a:cubicBezTo>
                  <a:cubicBezTo>
                    <a:pt x="237" y="509"/>
                    <a:pt x="230" y="503"/>
                    <a:pt x="225" y="496"/>
                  </a:cubicBezTo>
                  <a:lnTo>
                    <a:pt x="9" y="121"/>
                  </a:lnTo>
                  <a:cubicBezTo>
                    <a:pt x="0" y="105"/>
                    <a:pt x="5" y="86"/>
                    <a:pt x="21" y="77"/>
                  </a:cubicBezTo>
                  <a:lnTo>
                    <a:pt x="140" y="8"/>
                  </a:lnTo>
                  <a:cubicBezTo>
                    <a:pt x="154" y="0"/>
                    <a:pt x="170" y="3"/>
                    <a:pt x="180" y="15"/>
                  </a:cubicBezTo>
                  <a:cubicBezTo>
                    <a:pt x="280" y="129"/>
                    <a:pt x="350" y="268"/>
                    <a:pt x="385" y="415"/>
                  </a:cubicBezTo>
                  <a:cubicBezTo>
                    <a:pt x="388" y="428"/>
                    <a:pt x="382" y="443"/>
                    <a:pt x="369" y="450"/>
                  </a:cubicBezTo>
                  <a:lnTo>
                    <a:pt x="269" y="508"/>
                  </a:lnTo>
                  <a:cubicBezTo>
                    <a:pt x="264" y="510"/>
                    <a:pt x="259" y="512"/>
                    <a:pt x="253" y="5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445">
              <a:extLst>
                <a:ext uri="{FF2B5EF4-FFF2-40B4-BE49-F238E27FC236}">
                  <a16:creationId xmlns:a16="http://schemas.microsoft.com/office/drawing/2014/main" id="{E6EE1F25-62B5-4FA9-9C79-8E71C7EC8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876" y="4532313"/>
              <a:ext cx="146050" cy="180975"/>
            </a:xfrm>
            <a:custGeom>
              <a:avLst/>
              <a:gdLst>
                <a:gd name="T0" fmla="*/ 74 w 405"/>
                <a:gd name="T1" fmla="*/ 384 h 500"/>
                <a:gd name="T2" fmla="*/ 143 w 405"/>
                <a:gd name="T3" fmla="*/ 424 h 500"/>
                <a:gd name="T4" fmla="*/ 328 w 405"/>
                <a:gd name="T5" fmla="*/ 104 h 500"/>
                <a:gd name="T6" fmla="*/ 276 w 405"/>
                <a:gd name="T7" fmla="*/ 74 h 500"/>
                <a:gd name="T8" fmla="*/ 74 w 405"/>
                <a:gd name="T9" fmla="*/ 384 h 500"/>
                <a:gd name="T10" fmla="*/ 155 w 405"/>
                <a:gd name="T11" fmla="*/ 500 h 500"/>
                <a:gd name="T12" fmla="*/ 139 w 405"/>
                <a:gd name="T13" fmla="*/ 495 h 500"/>
                <a:gd name="T14" fmla="*/ 19 w 405"/>
                <a:gd name="T15" fmla="*/ 426 h 500"/>
                <a:gd name="T16" fmla="*/ 5 w 405"/>
                <a:gd name="T17" fmla="*/ 388 h 500"/>
                <a:gd name="T18" fmla="*/ 249 w 405"/>
                <a:gd name="T19" fmla="*/ 11 h 500"/>
                <a:gd name="T20" fmla="*/ 287 w 405"/>
                <a:gd name="T21" fmla="*/ 7 h 500"/>
                <a:gd name="T22" fmla="*/ 387 w 405"/>
                <a:gd name="T23" fmla="*/ 65 h 500"/>
                <a:gd name="T24" fmla="*/ 402 w 405"/>
                <a:gd name="T25" fmla="*/ 84 h 500"/>
                <a:gd name="T26" fmla="*/ 399 w 405"/>
                <a:gd name="T27" fmla="*/ 108 h 500"/>
                <a:gd name="T28" fmla="*/ 183 w 405"/>
                <a:gd name="T29" fmla="*/ 483 h 500"/>
                <a:gd name="T30" fmla="*/ 155 w 405"/>
                <a:gd name="T31" fmla="*/ 500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05" h="500">
                  <a:moveTo>
                    <a:pt x="74" y="384"/>
                  </a:moveTo>
                  <a:lnTo>
                    <a:pt x="143" y="424"/>
                  </a:lnTo>
                  <a:lnTo>
                    <a:pt x="328" y="104"/>
                  </a:lnTo>
                  <a:lnTo>
                    <a:pt x="276" y="74"/>
                  </a:lnTo>
                  <a:cubicBezTo>
                    <a:pt x="188" y="162"/>
                    <a:pt x="119" y="268"/>
                    <a:pt x="74" y="384"/>
                  </a:cubicBezTo>
                  <a:close/>
                  <a:moveTo>
                    <a:pt x="155" y="500"/>
                  </a:moveTo>
                  <a:cubicBezTo>
                    <a:pt x="149" y="500"/>
                    <a:pt x="144" y="498"/>
                    <a:pt x="139" y="495"/>
                  </a:cubicBezTo>
                  <a:lnTo>
                    <a:pt x="19" y="426"/>
                  </a:lnTo>
                  <a:cubicBezTo>
                    <a:pt x="6" y="418"/>
                    <a:pt x="0" y="402"/>
                    <a:pt x="5" y="388"/>
                  </a:cubicBezTo>
                  <a:cubicBezTo>
                    <a:pt x="54" y="245"/>
                    <a:pt x="139" y="115"/>
                    <a:pt x="249" y="11"/>
                  </a:cubicBezTo>
                  <a:cubicBezTo>
                    <a:pt x="260" y="1"/>
                    <a:pt x="275" y="0"/>
                    <a:pt x="287" y="7"/>
                  </a:cubicBezTo>
                  <a:lnTo>
                    <a:pt x="387" y="65"/>
                  </a:lnTo>
                  <a:cubicBezTo>
                    <a:pt x="395" y="69"/>
                    <a:pt x="400" y="76"/>
                    <a:pt x="402" y="84"/>
                  </a:cubicBezTo>
                  <a:cubicBezTo>
                    <a:pt x="405" y="92"/>
                    <a:pt x="403" y="101"/>
                    <a:pt x="399" y="108"/>
                  </a:cubicBezTo>
                  <a:lnTo>
                    <a:pt x="183" y="483"/>
                  </a:lnTo>
                  <a:cubicBezTo>
                    <a:pt x="177" y="494"/>
                    <a:pt x="166" y="500"/>
                    <a:pt x="155" y="5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446">
              <a:extLst>
                <a:ext uri="{FF2B5EF4-FFF2-40B4-BE49-F238E27FC236}">
                  <a16:creationId xmlns:a16="http://schemas.microsoft.com/office/drawing/2014/main" id="{C8B97798-1677-4505-83EB-0F4D21D2F3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54776" y="5043488"/>
              <a:ext cx="179388" cy="79375"/>
            </a:xfrm>
            <a:custGeom>
              <a:avLst/>
              <a:gdLst>
                <a:gd name="T0" fmla="*/ 64 w 497"/>
                <a:gd name="T1" fmla="*/ 124 h 219"/>
                <a:gd name="T2" fmla="*/ 433 w 497"/>
                <a:gd name="T3" fmla="*/ 144 h 219"/>
                <a:gd name="T4" fmla="*/ 433 w 497"/>
                <a:gd name="T5" fmla="*/ 64 h 219"/>
                <a:gd name="T6" fmla="*/ 64 w 497"/>
                <a:gd name="T7" fmla="*/ 64 h 219"/>
                <a:gd name="T8" fmla="*/ 64 w 497"/>
                <a:gd name="T9" fmla="*/ 124 h 219"/>
                <a:gd name="T10" fmla="*/ 294 w 497"/>
                <a:gd name="T11" fmla="*/ 219 h 219"/>
                <a:gd name="T12" fmla="*/ 22 w 497"/>
                <a:gd name="T13" fmla="*/ 179 h 219"/>
                <a:gd name="T14" fmla="*/ 0 w 497"/>
                <a:gd name="T15" fmla="*/ 148 h 219"/>
                <a:gd name="T16" fmla="*/ 0 w 497"/>
                <a:gd name="T17" fmla="*/ 32 h 219"/>
                <a:gd name="T18" fmla="*/ 32 w 497"/>
                <a:gd name="T19" fmla="*/ 0 h 219"/>
                <a:gd name="T20" fmla="*/ 465 w 497"/>
                <a:gd name="T21" fmla="*/ 0 h 219"/>
                <a:gd name="T22" fmla="*/ 497 w 497"/>
                <a:gd name="T23" fmla="*/ 32 h 219"/>
                <a:gd name="T24" fmla="*/ 497 w 497"/>
                <a:gd name="T25" fmla="*/ 171 h 219"/>
                <a:gd name="T26" fmla="*/ 471 w 497"/>
                <a:gd name="T27" fmla="*/ 202 h 219"/>
                <a:gd name="T28" fmla="*/ 294 w 497"/>
                <a:gd name="T29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97" h="219">
                  <a:moveTo>
                    <a:pt x="64" y="124"/>
                  </a:moveTo>
                  <a:cubicBezTo>
                    <a:pt x="183" y="156"/>
                    <a:pt x="308" y="164"/>
                    <a:pt x="433" y="144"/>
                  </a:cubicBezTo>
                  <a:lnTo>
                    <a:pt x="433" y="64"/>
                  </a:lnTo>
                  <a:lnTo>
                    <a:pt x="64" y="64"/>
                  </a:lnTo>
                  <a:lnTo>
                    <a:pt x="64" y="124"/>
                  </a:lnTo>
                  <a:close/>
                  <a:moveTo>
                    <a:pt x="294" y="219"/>
                  </a:moveTo>
                  <a:cubicBezTo>
                    <a:pt x="202" y="219"/>
                    <a:pt x="111" y="206"/>
                    <a:pt x="22" y="179"/>
                  </a:cubicBezTo>
                  <a:cubicBezTo>
                    <a:pt x="9" y="175"/>
                    <a:pt x="0" y="162"/>
                    <a:pt x="0" y="14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465" y="0"/>
                  </a:lnTo>
                  <a:cubicBezTo>
                    <a:pt x="483" y="0"/>
                    <a:pt x="497" y="15"/>
                    <a:pt x="497" y="32"/>
                  </a:cubicBezTo>
                  <a:lnTo>
                    <a:pt x="497" y="171"/>
                  </a:lnTo>
                  <a:cubicBezTo>
                    <a:pt x="497" y="186"/>
                    <a:pt x="486" y="199"/>
                    <a:pt x="471" y="202"/>
                  </a:cubicBezTo>
                  <a:cubicBezTo>
                    <a:pt x="412" y="213"/>
                    <a:pt x="353" y="219"/>
                    <a:pt x="294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447">
              <a:extLst>
                <a:ext uri="{FF2B5EF4-FFF2-40B4-BE49-F238E27FC236}">
                  <a16:creationId xmlns:a16="http://schemas.microsoft.com/office/drawing/2014/main" id="{EB06730D-BF5B-4F46-8DBA-80B589A26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1413" y="4787901"/>
              <a:ext cx="550863" cy="334963"/>
            </a:xfrm>
            <a:custGeom>
              <a:avLst/>
              <a:gdLst>
                <a:gd name="T0" fmla="*/ 940 w 1525"/>
                <a:gd name="T1" fmla="*/ 927 h 927"/>
                <a:gd name="T2" fmla="*/ 1 w 1525"/>
                <a:gd name="T3" fmla="*/ 34 h 927"/>
                <a:gd name="T4" fmla="*/ 31 w 1525"/>
                <a:gd name="T5" fmla="*/ 0 h 927"/>
                <a:gd name="T6" fmla="*/ 65 w 1525"/>
                <a:gd name="T7" fmla="*/ 31 h 927"/>
                <a:gd name="T8" fmla="*/ 940 w 1525"/>
                <a:gd name="T9" fmla="*/ 863 h 927"/>
                <a:gd name="T10" fmla="*/ 1470 w 1525"/>
                <a:gd name="T11" fmla="*/ 685 h 927"/>
                <a:gd name="T12" fmla="*/ 1515 w 1525"/>
                <a:gd name="T13" fmla="*/ 691 h 927"/>
                <a:gd name="T14" fmla="*/ 1508 w 1525"/>
                <a:gd name="T15" fmla="*/ 736 h 927"/>
                <a:gd name="T16" fmla="*/ 940 w 1525"/>
                <a:gd name="T17" fmla="*/ 927 h 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5" h="927">
                  <a:moveTo>
                    <a:pt x="940" y="927"/>
                  </a:moveTo>
                  <a:cubicBezTo>
                    <a:pt x="438" y="927"/>
                    <a:pt x="26" y="535"/>
                    <a:pt x="1" y="34"/>
                  </a:cubicBezTo>
                  <a:cubicBezTo>
                    <a:pt x="0" y="16"/>
                    <a:pt x="14" y="1"/>
                    <a:pt x="31" y="0"/>
                  </a:cubicBezTo>
                  <a:cubicBezTo>
                    <a:pt x="50" y="0"/>
                    <a:pt x="64" y="13"/>
                    <a:pt x="65" y="31"/>
                  </a:cubicBezTo>
                  <a:cubicBezTo>
                    <a:pt x="88" y="497"/>
                    <a:pt x="473" y="863"/>
                    <a:pt x="940" y="863"/>
                  </a:cubicBezTo>
                  <a:cubicBezTo>
                    <a:pt x="1133" y="863"/>
                    <a:pt x="1316" y="801"/>
                    <a:pt x="1470" y="685"/>
                  </a:cubicBezTo>
                  <a:cubicBezTo>
                    <a:pt x="1484" y="674"/>
                    <a:pt x="1504" y="677"/>
                    <a:pt x="1515" y="691"/>
                  </a:cubicBezTo>
                  <a:cubicBezTo>
                    <a:pt x="1525" y="705"/>
                    <a:pt x="1523" y="725"/>
                    <a:pt x="1508" y="736"/>
                  </a:cubicBezTo>
                  <a:cubicBezTo>
                    <a:pt x="1344" y="861"/>
                    <a:pt x="1147" y="927"/>
                    <a:pt x="940" y="9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448">
              <a:extLst>
                <a:ext uri="{FF2B5EF4-FFF2-40B4-BE49-F238E27FC236}">
                  <a16:creationId xmlns:a16="http://schemas.microsoft.com/office/drawing/2014/main" id="{662BAF95-0965-463C-89E6-AC4C4FD18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6176" y="4500563"/>
              <a:ext cx="161925" cy="238125"/>
            </a:xfrm>
            <a:custGeom>
              <a:avLst/>
              <a:gdLst>
                <a:gd name="T0" fmla="*/ 35 w 451"/>
                <a:gd name="T1" fmla="*/ 661 h 661"/>
                <a:gd name="T2" fmla="*/ 30 w 451"/>
                <a:gd name="T3" fmla="*/ 660 h 661"/>
                <a:gd name="T4" fmla="*/ 3 w 451"/>
                <a:gd name="T5" fmla="*/ 623 h 661"/>
                <a:gd name="T6" fmla="*/ 396 w 451"/>
                <a:gd name="T7" fmla="*/ 10 h 661"/>
                <a:gd name="T8" fmla="*/ 440 w 451"/>
                <a:gd name="T9" fmla="*/ 19 h 661"/>
                <a:gd name="T10" fmla="*/ 432 w 451"/>
                <a:gd name="T11" fmla="*/ 63 h 661"/>
                <a:gd name="T12" fmla="*/ 67 w 451"/>
                <a:gd name="T13" fmla="*/ 634 h 661"/>
                <a:gd name="T14" fmla="*/ 35 w 451"/>
                <a:gd name="T15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1" h="661">
                  <a:moveTo>
                    <a:pt x="35" y="661"/>
                  </a:moveTo>
                  <a:cubicBezTo>
                    <a:pt x="33" y="661"/>
                    <a:pt x="31" y="660"/>
                    <a:pt x="30" y="660"/>
                  </a:cubicBezTo>
                  <a:cubicBezTo>
                    <a:pt x="12" y="657"/>
                    <a:pt x="0" y="640"/>
                    <a:pt x="3" y="623"/>
                  </a:cubicBezTo>
                  <a:cubicBezTo>
                    <a:pt x="46" y="377"/>
                    <a:pt x="189" y="153"/>
                    <a:pt x="396" y="10"/>
                  </a:cubicBezTo>
                  <a:cubicBezTo>
                    <a:pt x="410" y="0"/>
                    <a:pt x="430" y="4"/>
                    <a:pt x="440" y="19"/>
                  </a:cubicBezTo>
                  <a:cubicBezTo>
                    <a:pt x="451" y="33"/>
                    <a:pt x="447" y="53"/>
                    <a:pt x="432" y="63"/>
                  </a:cubicBezTo>
                  <a:cubicBezTo>
                    <a:pt x="240" y="196"/>
                    <a:pt x="106" y="404"/>
                    <a:pt x="67" y="634"/>
                  </a:cubicBezTo>
                  <a:cubicBezTo>
                    <a:pt x="64" y="650"/>
                    <a:pt x="50" y="661"/>
                    <a:pt x="35" y="6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449">
              <a:extLst>
                <a:ext uri="{FF2B5EF4-FFF2-40B4-BE49-F238E27FC236}">
                  <a16:creationId xmlns:a16="http://schemas.microsoft.com/office/drawing/2014/main" id="{C973A2A7-6A1F-4EB1-9D25-86C74CA25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1" y="4446588"/>
              <a:ext cx="44450" cy="26988"/>
            </a:xfrm>
            <a:custGeom>
              <a:avLst/>
              <a:gdLst>
                <a:gd name="T0" fmla="*/ 35 w 120"/>
                <a:gd name="T1" fmla="*/ 75 h 75"/>
                <a:gd name="T2" fmla="*/ 4 w 120"/>
                <a:gd name="T3" fmla="*/ 49 h 75"/>
                <a:gd name="T4" fmla="*/ 29 w 120"/>
                <a:gd name="T5" fmla="*/ 11 h 75"/>
                <a:gd name="T6" fmla="*/ 81 w 120"/>
                <a:gd name="T7" fmla="*/ 2 h 75"/>
                <a:gd name="T8" fmla="*/ 118 w 120"/>
                <a:gd name="T9" fmla="*/ 30 h 75"/>
                <a:gd name="T10" fmla="*/ 90 w 120"/>
                <a:gd name="T11" fmla="*/ 66 h 75"/>
                <a:gd name="T12" fmla="*/ 41 w 120"/>
                <a:gd name="T13" fmla="*/ 74 h 75"/>
                <a:gd name="T14" fmla="*/ 35 w 120"/>
                <a:gd name="T15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75">
                  <a:moveTo>
                    <a:pt x="35" y="75"/>
                  </a:moveTo>
                  <a:cubicBezTo>
                    <a:pt x="20" y="75"/>
                    <a:pt x="7" y="64"/>
                    <a:pt x="4" y="49"/>
                  </a:cubicBezTo>
                  <a:cubicBezTo>
                    <a:pt x="0" y="32"/>
                    <a:pt x="11" y="15"/>
                    <a:pt x="29" y="11"/>
                  </a:cubicBezTo>
                  <a:cubicBezTo>
                    <a:pt x="46" y="8"/>
                    <a:pt x="64" y="5"/>
                    <a:pt x="81" y="2"/>
                  </a:cubicBezTo>
                  <a:cubicBezTo>
                    <a:pt x="99" y="0"/>
                    <a:pt x="115" y="12"/>
                    <a:pt x="118" y="30"/>
                  </a:cubicBezTo>
                  <a:cubicBezTo>
                    <a:pt x="120" y="47"/>
                    <a:pt x="108" y="63"/>
                    <a:pt x="90" y="66"/>
                  </a:cubicBezTo>
                  <a:cubicBezTo>
                    <a:pt x="74" y="68"/>
                    <a:pt x="58" y="71"/>
                    <a:pt x="41" y="74"/>
                  </a:cubicBezTo>
                  <a:cubicBezTo>
                    <a:pt x="39" y="75"/>
                    <a:pt x="37" y="75"/>
                    <a:pt x="35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450">
              <a:extLst>
                <a:ext uri="{FF2B5EF4-FFF2-40B4-BE49-F238E27FC236}">
                  <a16:creationId xmlns:a16="http://schemas.microsoft.com/office/drawing/2014/main" id="{B63E178A-0236-42F0-BE7D-B0E6298D5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263" y="4460876"/>
              <a:ext cx="47625" cy="33338"/>
            </a:xfrm>
            <a:custGeom>
              <a:avLst/>
              <a:gdLst>
                <a:gd name="T0" fmla="*/ 37 w 132"/>
                <a:gd name="T1" fmla="*/ 91 h 91"/>
                <a:gd name="T2" fmla="*/ 7 w 132"/>
                <a:gd name="T3" fmla="*/ 72 h 91"/>
                <a:gd name="T4" fmla="*/ 24 w 132"/>
                <a:gd name="T5" fmla="*/ 30 h 91"/>
                <a:gd name="T6" fmla="*/ 85 w 132"/>
                <a:gd name="T7" fmla="*/ 6 h 91"/>
                <a:gd name="T8" fmla="*/ 126 w 132"/>
                <a:gd name="T9" fmla="*/ 26 h 91"/>
                <a:gd name="T10" fmla="*/ 106 w 132"/>
                <a:gd name="T11" fmla="*/ 67 h 91"/>
                <a:gd name="T12" fmla="*/ 50 w 132"/>
                <a:gd name="T13" fmla="*/ 89 h 91"/>
                <a:gd name="T14" fmla="*/ 37 w 132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91">
                  <a:moveTo>
                    <a:pt x="37" y="91"/>
                  </a:moveTo>
                  <a:cubicBezTo>
                    <a:pt x="24" y="91"/>
                    <a:pt x="13" y="84"/>
                    <a:pt x="7" y="72"/>
                  </a:cubicBezTo>
                  <a:cubicBezTo>
                    <a:pt x="0" y="56"/>
                    <a:pt x="8" y="37"/>
                    <a:pt x="24" y="30"/>
                  </a:cubicBezTo>
                  <a:cubicBezTo>
                    <a:pt x="44" y="21"/>
                    <a:pt x="65" y="13"/>
                    <a:pt x="85" y="6"/>
                  </a:cubicBezTo>
                  <a:cubicBezTo>
                    <a:pt x="102" y="0"/>
                    <a:pt x="120" y="9"/>
                    <a:pt x="126" y="26"/>
                  </a:cubicBezTo>
                  <a:cubicBezTo>
                    <a:pt x="132" y="42"/>
                    <a:pt x="123" y="61"/>
                    <a:pt x="106" y="67"/>
                  </a:cubicBezTo>
                  <a:cubicBezTo>
                    <a:pt x="87" y="73"/>
                    <a:pt x="68" y="81"/>
                    <a:pt x="50" y="89"/>
                  </a:cubicBezTo>
                  <a:cubicBezTo>
                    <a:pt x="45" y="91"/>
                    <a:pt x="41" y="91"/>
                    <a:pt x="37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451">
              <a:extLst>
                <a:ext uri="{FF2B5EF4-FFF2-40B4-BE49-F238E27FC236}">
                  <a16:creationId xmlns:a16="http://schemas.microsoft.com/office/drawing/2014/main" id="{76410D22-B262-4595-8566-3C75C901F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1113" y="4491038"/>
              <a:ext cx="42863" cy="34925"/>
            </a:xfrm>
            <a:custGeom>
              <a:avLst/>
              <a:gdLst>
                <a:gd name="T0" fmla="*/ 37 w 117"/>
                <a:gd name="T1" fmla="*/ 97 h 97"/>
                <a:gd name="T2" fmla="*/ 11 w 117"/>
                <a:gd name="T3" fmla="*/ 83 h 97"/>
                <a:gd name="T4" fmla="*/ 19 w 117"/>
                <a:gd name="T5" fmla="*/ 38 h 97"/>
                <a:gd name="T6" fmla="*/ 63 w 117"/>
                <a:gd name="T7" fmla="*/ 9 h 97"/>
                <a:gd name="T8" fmla="*/ 107 w 117"/>
                <a:gd name="T9" fmla="*/ 20 h 97"/>
                <a:gd name="T10" fmla="*/ 97 w 117"/>
                <a:gd name="T11" fmla="*/ 64 h 97"/>
                <a:gd name="T12" fmla="*/ 55 w 117"/>
                <a:gd name="T13" fmla="*/ 91 h 97"/>
                <a:gd name="T14" fmla="*/ 37 w 117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97">
                  <a:moveTo>
                    <a:pt x="37" y="97"/>
                  </a:moveTo>
                  <a:cubicBezTo>
                    <a:pt x="27" y="97"/>
                    <a:pt x="17" y="92"/>
                    <a:pt x="11" y="83"/>
                  </a:cubicBezTo>
                  <a:cubicBezTo>
                    <a:pt x="0" y="69"/>
                    <a:pt x="4" y="49"/>
                    <a:pt x="19" y="38"/>
                  </a:cubicBezTo>
                  <a:cubicBezTo>
                    <a:pt x="33" y="28"/>
                    <a:pt x="48" y="19"/>
                    <a:pt x="63" y="9"/>
                  </a:cubicBezTo>
                  <a:cubicBezTo>
                    <a:pt x="78" y="0"/>
                    <a:pt x="98" y="5"/>
                    <a:pt x="107" y="20"/>
                  </a:cubicBezTo>
                  <a:cubicBezTo>
                    <a:pt x="117" y="35"/>
                    <a:pt x="112" y="55"/>
                    <a:pt x="97" y="64"/>
                  </a:cubicBezTo>
                  <a:cubicBezTo>
                    <a:pt x="83" y="73"/>
                    <a:pt x="69" y="82"/>
                    <a:pt x="55" y="91"/>
                  </a:cubicBezTo>
                  <a:cubicBezTo>
                    <a:pt x="50" y="95"/>
                    <a:pt x="43" y="97"/>
                    <a:pt x="37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452">
              <a:extLst>
                <a:ext uri="{FF2B5EF4-FFF2-40B4-BE49-F238E27FC236}">
                  <a16:creationId xmlns:a16="http://schemas.microsoft.com/office/drawing/2014/main" id="{3ADFCA96-8AB4-4277-9949-23D0AE1A8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401" y="4443413"/>
              <a:ext cx="398463" cy="352425"/>
            </a:xfrm>
            <a:custGeom>
              <a:avLst/>
              <a:gdLst>
                <a:gd name="T0" fmla="*/ 1070 w 1103"/>
                <a:gd name="T1" fmla="*/ 973 h 973"/>
                <a:gd name="T2" fmla="*/ 1038 w 1103"/>
                <a:gd name="T3" fmla="*/ 940 h 973"/>
                <a:gd name="T4" fmla="*/ 162 w 1103"/>
                <a:gd name="T5" fmla="*/ 64 h 973"/>
                <a:gd name="T6" fmla="*/ 38 w 1103"/>
                <a:gd name="T7" fmla="*/ 73 h 973"/>
                <a:gd name="T8" fmla="*/ 2 w 1103"/>
                <a:gd name="T9" fmla="*/ 46 h 973"/>
                <a:gd name="T10" fmla="*/ 29 w 1103"/>
                <a:gd name="T11" fmla="*/ 9 h 973"/>
                <a:gd name="T12" fmla="*/ 162 w 1103"/>
                <a:gd name="T13" fmla="*/ 0 h 973"/>
                <a:gd name="T14" fmla="*/ 1103 w 1103"/>
                <a:gd name="T15" fmla="*/ 940 h 973"/>
                <a:gd name="T16" fmla="*/ 1070 w 1103"/>
                <a:gd name="T17" fmla="*/ 973 h 9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03" h="973">
                  <a:moveTo>
                    <a:pt x="1070" y="973"/>
                  </a:moveTo>
                  <a:cubicBezTo>
                    <a:pt x="1053" y="973"/>
                    <a:pt x="1038" y="958"/>
                    <a:pt x="1038" y="940"/>
                  </a:cubicBezTo>
                  <a:cubicBezTo>
                    <a:pt x="1038" y="457"/>
                    <a:pt x="645" y="64"/>
                    <a:pt x="162" y="64"/>
                  </a:cubicBezTo>
                  <a:cubicBezTo>
                    <a:pt x="121" y="64"/>
                    <a:pt x="79" y="67"/>
                    <a:pt x="38" y="73"/>
                  </a:cubicBezTo>
                  <a:cubicBezTo>
                    <a:pt x="21" y="75"/>
                    <a:pt x="5" y="63"/>
                    <a:pt x="2" y="46"/>
                  </a:cubicBezTo>
                  <a:cubicBezTo>
                    <a:pt x="0" y="28"/>
                    <a:pt x="12" y="12"/>
                    <a:pt x="29" y="9"/>
                  </a:cubicBezTo>
                  <a:cubicBezTo>
                    <a:pt x="73" y="3"/>
                    <a:pt x="118" y="0"/>
                    <a:pt x="162" y="0"/>
                  </a:cubicBezTo>
                  <a:cubicBezTo>
                    <a:pt x="681" y="0"/>
                    <a:pt x="1103" y="422"/>
                    <a:pt x="1103" y="940"/>
                  </a:cubicBezTo>
                  <a:cubicBezTo>
                    <a:pt x="1103" y="958"/>
                    <a:pt x="1088" y="973"/>
                    <a:pt x="1070" y="9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453">
              <a:extLst>
                <a:ext uri="{FF2B5EF4-FFF2-40B4-BE49-F238E27FC236}">
                  <a16:creationId xmlns:a16="http://schemas.microsoft.com/office/drawing/2014/main" id="{7374CCAB-0766-4957-9F20-340AE2A39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8" y="5019676"/>
              <a:ext cx="41275" cy="36513"/>
            </a:xfrm>
            <a:custGeom>
              <a:avLst/>
              <a:gdLst>
                <a:gd name="T0" fmla="*/ 36 w 112"/>
                <a:gd name="T1" fmla="*/ 100 h 100"/>
                <a:gd name="T2" fmla="*/ 10 w 112"/>
                <a:gd name="T3" fmla="*/ 88 h 100"/>
                <a:gd name="T4" fmla="*/ 17 w 112"/>
                <a:gd name="T5" fmla="*/ 43 h 100"/>
                <a:gd name="T6" fmla="*/ 55 w 112"/>
                <a:gd name="T7" fmla="*/ 12 h 100"/>
                <a:gd name="T8" fmla="*/ 100 w 112"/>
                <a:gd name="T9" fmla="*/ 15 h 100"/>
                <a:gd name="T10" fmla="*/ 97 w 112"/>
                <a:gd name="T11" fmla="*/ 61 h 100"/>
                <a:gd name="T12" fmla="*/ 55 w 112"/>
                <a:gd name="T13" fmla="*/ 94 h 100"/>
                <a:gd name="T14" fmla="*/ 36 w 112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00">
                  <a:moveTo>
                    <a:pt x="36" y="100"/>
                  </a:moveTo>
                  <a:cubicBezTo>
                    <a:pt x="26" y="100"/>
                    <a:pt x="17" y="96"/>
                    <a:pt x="10" y="88"/>
                  </a:cubicBezTo>
                  <a:cubicBezTo>
                    <a:pt x="0" y="74"/>
                    <a:pt x="3" y="53"/>
                    <a:pt x="17" y="43"/>
                  </a:cubicBezTo>
                  <a:cubicBezTo>
                    <a:pt x="30" y="33"/>
                    <a:pt x="43" y="22"/>
                    <a:pt x="55" y="12"/>
                  </a:cubicBezTo>
                  <a:cubicBezTo>
                    <a:pt x="69" y="0"/>
                    <a:pt x="89" y="2"/>
                    <a:pt x="100" y="15"/>
                  </a:cubicBezTo>
                  <a:cubicBezTo>
                    <a:pt x="112" y="29"/>
                    <a:pt x="110" y="49"/>
                    <a:pt x="97" y="61"/>
                  </a:cubicBezTo>
                  <a:cubicBezTo>
                    <a:pt x="83" y="72"/>
                    <a:pt x="70" y="83"/>
                    <a:pt x="55" y="94"/>
                  </a:cubicBezTo>
                  <a:cubicBezTo>
                    <a:pt x="50" y="98"/>
                    <a:pt x="43" y="100"/>
                    <a:pt x="3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454">
              <a:extLst>
                <a:ext uri="{FF2B5EF4-FFF2-40B4-BE49-F238E27FC236}">
                  <a16:creationId xmlns:a16="http://schemas.microsoft.com/office/drawing/2014/main" id="{172182E7-5DFF-490C-A527-40E52C4DE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5613" y="4854576"/>
              <a:ext cx="84138" cy="142875"/>
            </a:xfrm>
            <a:custGeom>
              <a:avLst/>
              <a:gdLst>
                <a:gd name="T0" fmla="*/ 170 w 234"/>
                <a:gd name="T1" fmla="*/ 155 h 394"/>
                <a:gd name="T2" fmla="*/ 159 w 234"/>
                <a:gd name="T3" fmla="*/ 153 h 394"/>
                <a:gd name="T4" fmla="*/ 140 w 234"/>
                <a:gd name="T5" fmla="*/ 111 h 394"/>
                <a:gd name="T6" fmla="*/ 167 w 234"/>
                <a:gd name="T7" fmla="*/ 27 h 394"/>
                <a:gd name="T8" fmla="*/ 207 w 234"/>
                <a:gd name="T9" fmla="*/ 4 h 394"/>
                <a:gd name="T10" fmla="*/ 229 w 234"/>
                <a:gd name="T11" fmla="*/ 44 h 394"/>
                <a:gd name="T12" fmla="*/ 200 w 234"/>
                <a:gd name="T13" fmla="*/ 134 h 394"/>
                <a:gd name="T14" fmla="*/ 170 w 234"/>
                <a:gd name="T15" fmla="*/ 155 h 394"/>
                <a:gd name="T16" fmla="*/ 36 w 234"/>
                <a:gd name="T17" fmla="*/ 394 h 394"/>
                <a:gd name="T18" fmla="*/ 16 w 234"/>
                <a:gd name="T19" fmla="*/ 387 h 394"/>
                <a:gd name="T20" fmla="*/ 11 w 234"/>
                <a:gd name="T21" fmla="*/ 342 h 394"/>
                <a:gd name="T22" fmla="*/ 62 w 234"/>
                <a:gd name="T23" fmla="*/ 270 h 394"/>
                <a:gd name="T24" fmla="*/ 106 w 234"/>
                <a:gd name="T25" fmla="*/ 260 h 394"/>
                <a:gd name="T26" fmla="*/ 116 w 234"/>
                <a:gd name="T27" fmla="*/ 304 h 394"/>
                <a:gd name="T28" fmla="*/ 61 w 234"/>
                <a:gd name="T29" fmla="*/ 382 h 394"/>
                <a:gd name="T30" fmla="*/ 36 w 234"/>
                <a:gd name="T31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4" h="394">
                  <a:moveTo>
                    <a:pt x="170" y="155"/>
                  </a:moveTo>
                  <a:cubicBezTo>
                    <a:pt x="167" y="155"/>
                    <a:pt x="163" y="154"/>
                    <a:pt x="159" y="153"/>
                  </a:cubicBezTo>
                  <a:cubicBezTo>
                    <a:pt x="142" y="147"/>
                    <a:pt x="134" y="128"/>
                    <a:pt x="140" y="111"/>
                  </a:cubicBezTo>
                  <a:cubicBezTo>
                    <a:pt x="151" y="84"/>
                    <a:pt x="160" y="56"/>
                    <a:pt x="167" y="27"/>
                  </a:cubicBezTo>
                  <a:cubicBezTo>
                    <a:pt x="172" y="10"/>
                    <a:pt x="190" y="0"/>
                    <a:pt x="207" y="4"/>
                  </a:cubicBezTo>
                  <a:cubicBezTo>
                    <a:pt x="224" y="9"/>
                    <a:pt x="234" y="26"/>
                    <a:pt x="229" y="44"/>
                  </a:cubicBezTo>
                  <a:cubicBezTo>
                    <a:pt x="221" y="74"/>
                    <a:pt x="212" y="105"/>
                    <a:pt x="200" y="134"/>
                  </a:cubicBezTo>
                  <a:cubicBezTo>
                    <a:pt x="196" y="147"/>
                    <a:pt x="183" y="155"/>
                    <a:pt x="170" y="155"/>
                  </a:cubicBezTo>
                  <a:close/>
                  <a:moveTo>
                    <a:pt x="36" y="394"/>
                  </a:moveTo>
                  <a:cubicBezTo>
                    <a:pt x="29" y="394"/>
                    <a:pt x="22" y="392"/>
                    <a:pt x="16" y="387"/>
                  </a:cubicBezTo>
                  <a:cubicBezTo>
                    <a:pt x="2" y="376"/>
                    <a:pt x="0" y="356"/>
                    <a:pt x="11" y="342"/>
                  </a:cubicBezTo>
                  <a:cubicBezTo>
                    <a:pt x="29" y="319"/>
                    <a:pt x="46" y="295"/>
                    <a:pt x="62" y="270"/>
                  </a:cubicBezTo>
                  <a:cubicBezTo>
                    <a:pt x="71" y="255"/>
                    <a:pt x="91" y="250"/>
                    <a:pt x="106" y="260"/>
                  </a:cubicBezTo>
                  <a:cubicBezTo>
                    <a:pt x="121" y="269"/>
                    <a:pt x="125" y="289"/>
                    <a:pt x="116" y="304"/>
                  </a:cubicBezTo>
                  <a:cubicBezTo>
                    <a:pt x="99" y="331"/>
                    <a:pt x="81" y="357"/>
                    <a:pt x="61" y="382"/>
                  </a:cubicBezTo>
                  <a:cubicBezTo>
                    <a:pt x="55" y="390"/>
                    <a:pt x="45" y="394"/>
                    <a:pt x="36" y="3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455">
              <a:extLst>
                <a:ext uri="{FF2B5EF4-FFF2-40B4-BE49-F238E27FC236}">
                  <a16:creationId xmlns:a16="http://schemas.microsoft.com/office/drawing/2014/main" id="{42B0D46A-D9B8-4F49-8836-E43C25696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463" y="4772026"/>
              <a:ext cx="25400" cy="41275"/>
            </a:xfrm>
            <a:custGeom>
              <a:avLst/>
              <a:gdLst>
                <a:gd name="T0" fmla="*/ 33 w 67"/>
                <a:gd name="T1" fmla="*/ 116 h 116"/>
                <a:gd name="T2" fmla="*/ 31 w 67"/>
                <a:gd name="T3" fmla="*/ 116 h 116"/>
                <a:gd name="T4" fmla="*/ 1 w 67"/>
                <a:gd name="T5" fmla="*/ 82 h 116"/>
                <a:gd name="T6" fmla="*/ 2 w 67"/>
                <a:gd name="T7" fmla="*/ 32 h 116"/>
                <a:gd name="T8" fmla="*/ 34 w 67"/>
                <a:gd name="T9" fmla="*/ 0 h 116"/>
                <a:gd name="T10" fmla="*/ 67 w 67"/>
                <a:gd name="T11" fmla="*/ 32 h 116"/>
                <a:gd name="T12" fmla="*/ 65 w 67"/>
                <a:gd name="T13" fmla="*/ 86 h 116"/>
                <a:gd name="T14" fmla="*/ 33 w 67"/>
                <a:gd name="T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116">
                  <a:moveTo>
                    <a:pt x="33" y="116"/>
                  </a:moveTo>
                  <a:cubicBezTo>
                    <a:pt x="32" y="116"/>
                    <a:pt x="32" y="116"/>
                    <a:pt x="31" y="116"/>
                  </a:cubicBezTo>
                  <a:cubicBezTo>
                    <a:pt x="14" y="115"/>
                    <a:pt x="0" y="100"/>
                    <a:pt x="1" y="82"/>
                  </a:cubicBezTo>
                  <a:cubicBezTo>
                    <a:pt x="2" y="66"/>
                    <a:pt x="2" y="49"/>
                    <a:pt x="2" y="32"/>
                  </a:cubicBezTo>
                  <a:cubicBezTo>
                    <a:pt x="2" y="15"/>
                    <a:pt x="17" y="0"/>
                    <a:pt x="34" y="0"/>
                  </a:cubicBezTo>
                  <a:cubicBezTo>
                    <a:pt x="52" y="0"/>
                    <a:pt x="67" y="15"/>
                    <a:pt x="67" y="32"/>
                  </a:cubicBezTo>
                  <a:cubicBezTo>
                    <a:pt x="67" y="50"/>
                    <a:pt x="66" y="68"/>
                    <a:pt x="65" y="86"/>
                  </a:cubicBezTo>
                  <a:cubicBezTo>
                    <a:pt x="64" y="103"/>
                    <a:pt x="50" y="116"/>
                    <a:pt x="33" y="1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2" name="Группа 191">
            <a:extLst>
              <a:ext uri="{FF2B5EF4-FFF2-40B4-BE49-F238E27FC236}">
                <a16:creationId xmlns:a16="http://schemas.microsoft.com/office/drawing/2014/main" id="{202E6E91-A488-438B-B74C-3147333FA045}"/>
              </a:ext>
            </a:extLst>
          </p:cNvPr>
          <p:cNvGrpSpPr/>
          <p:nvPr/>
        </p:nvGrpSpPr>
        <p:grpSpPr>
          <a:xfrm>
            <a:off x="9463160" y="5074075"/>
            <a:ext cx="574002" cy="541488"/>
            <a:chOff x="6197601" y="2633664"/>
            <a:chExt cx="728663" cy="687388"/>
          </a:xfrm>
          <a:solidFill>
            <a:srgbClr val="A29ECE"/>
          </a:solidFill>
        </p:grpSpPr>
        <p:sp>
          <p:nvSpPr>
            <p:cNvPr id="174" name="Freeform 79">
              <a:extLst>
                <a:ext uri="{FF2B5EF4-FFF2-40B4-BE49-F238E27FC236}">
                  <a16:creationId xmlns:a16="http://schemas.microsoft.com/office/drawing/2014/main" id="{8975B928-7387-4693-90D8-8659085F8A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0489" y="2773364"/>
              <a:ext cx="241300" cy="458788"/>
            </a:xfrm>
            <a:custGeom>
              <a:avLst/>
              <a:gdLst>
                <a:gd name="T0" fmla="*/ 210 w 669"/>
                <a:gd name="T1" fmla="*/ 1205 h 1269"/>
                <a:gd name="T2" fmla="*/ 460 w 669"/>
                <a:gd name="T3" fmla="*/ 1205 h 1269"/>
                <a:gd name="T4" fmla="*/ 460 w 669"/>
                <a:gd name="T5" fmla="*/ 514 h 1269"/>
                <a:gd name="T6" fmla="*/ 492 w 669"/>
                <a:gd name="T7" fmla="*/ 482 h 1269"/>
                <a:gd name="T8" fmla="*/ 524 w 669"/>
                <a:gd name="T9" fmla="*/ 514 h 1269"/>
                <a:gd name="T10" fmla="*/ 561 w 669"/>
                <a:gd name="T11" fmla="*/ 551 h 1269"/>
                <a:gd name="T12" fmla="*/ 568 w 669"/>
                <a:gd name="T13" fmla="*/ 551 h 1269"/>
                <a:gd name="T14" fmla="*/ 605 w 669"/>
                <a:gd name="T15" fmla="*/ 514 h 1269"/>
                <a:gd name="T16" fmla="*/ 605 w 669"/>
                <a:gd name="T17" fmla="*/ 169 h 1269"/>
                <a:gd name="T18" fmla="*/ 500 w 669"/>
                <a:gd name="T19" fmla="*/ 64 h 1269"/>
                <a:gd name="T20" fmla="*/ 169 w 669"/>
                <a:gd name="T21" fmla="*/ 64 h 1269"/>
                <a:gd name="T22" fmla="*/ 64 w 669"/>
                <a:gd name="T23" fmla="*/ 169 h 1269"/>
                <a:gd name="T24" fmla="*/ 64 w 669"/>
                <a:gd name="T25" fmla="*/ 514 h 1269"/>
                <a:gd name="T26" fmla="*/ 102 w 669"/>
                <a:gd name="T27" fmla="*/ 551 h 1269"/>
                <a:gd name="T28" fmla="*/ 108 w 669"/>
                <a:gd name="T29" fmla="*/ 551 h 1269"/>
                <a:gd name="T30" fmla="*/ 145 w 669"/>
                <a:gd name="T31" fmla="*/ 514 h 1269"/>
                <a:gd name="T32" fmla="*/ 178 w 669"/>
                <a:gd name="T33" fmla="*/ 482 h 1269"/>
                <a:gd name="T34" fmla="*/ 210 w 669"/>
                <a:gd name="T35" fmla="*/ 514 h 1269"/>
                <a:gd name="T36" fmla="*/ 210 w 669"/>
                <a:gd name="T37" fmla="*/ 1205 h 1269"/>
                <a:gd name="T38" fmla="*/ 492 w 669"/>
                <a:gd name="T39" fmla="*/ 1269 h 1269"/>
                <a:gd name="T40" fmla="*/ 178 w 669"/>
                <a:gd name="T41" fmla="*/ 1269 h 1269"/>
                <a:gd name="T42" fmla="*/ 145 w 669"/>
                <a:gd name="T43" fmla="*/ 1237 h 1269"/>
                <a:gd name="T44" fmla="*/ 145 w 669"/>
                <a:gd name="T45" fmla="*/ 609 h 1269"/>
                <a:gd name="T46" fmla="*/ 108 w 669"/>
                <a:gd name="T47" fmla="*/ 616 h 1269"/>
                <a:gd name="T48" fmla="*/ 102 w 669"/>
                <a:gd name="T49" fmla="*/ 616 h 1269"/>
                <a:gd name="T50" fmla="*/ 0 w 669"/>
                <a:gd name="T51" fmla="*/ 514 h 1269"/>
                <a:gd name="T52" fmla="*/ 0 w 669"/>
                <a:gd name="T53" fmla="*/ 169 h 1269"/>
                <a:gd name="T54" fmla="*/ 169 w 669"/>
                <a:gd name="T55" fmla="*/ 0 h 1269"/>
                <a:gd name="T56" fmla="*/ 500 w 669"/>
                <a:gd name="T57" fmla="*/ 0 h 1269"/>
                <a:gd name="T58" fmla="*/ 669 w 669"/>
                <a:gd name="T59" fmla="*/ 169 h 1269"/>
                <a:gd name="T60" fmla="*/ 669 w 669"/>
                <a:gd name="T61" fmla="*/ 514 h 1269"/>
                <a:gd name="T62" fmla="*/ 568 w 669"/>
                <a:gd name="T63" fmla="*/ 616 h 1269"/>
                <a:gd name="T64" fmla="*/ 561 w 669"/>
                <a:gd name="T65" fmla="*/ 616 h 1269"/>
                <a:gd name="T66" fmla="*/ 524 w 669"/>
                <a:gd name="T67" fmla="*/ 609 h 1269"/>
                <a:gd name="T68" fmla="*/ 524 w 669"/>
                <a:gd name="T69" fmla="*/ 1237 h 1269"/>
                <a:gd name="T70" fmla="*/ 492 w 669"/>
                <a:gd name="T71" fmla="*/ 126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9" h="1269">
                  <a:moveTo>
                    <a:pt x="210" y="1205"/>
                  </a:moveTo>
                  <a:lnTo>
                    <a:pt x="460" y="1205"/>
                  </a:lnTo>
                  <a:lnTo>
                    <a:pt x="460" y="514"/>
                  </a:lnTo>
                  <a:cubicBezTo>
                    <a:pt x="460" y="496"/>
                    <a:pt x="474" y="482"/>
                    <a:pt x="492" y="482"/>
                  </a:cubicBezTo>
                  <a:cubicBezTo>
                    <a:pt x="509" y="482"/>
                    <a:pt x="524" y="496"/>
                    <a:pt x="524" y="514"/>
                  </a:cubicBezTo>
                  <a:cubicBezTo>
                    <a:pt x="524" y="535"/>
                    <a:pt x="541" y="551"/>
                    <a:pt x="561" y="551"/>
                  </a:cubicBezTo>
                  <a:lnTo>
                    <a:pt x="568" y="551"/>
                  </a:lnTo>
                  <a:cubicBezTo>
                    <a:pt x="588" y="551"/>
                    <a:pt x="605" y="535"/>
                    <a:pt x="605" y="514"/>
                  </a:cubicBezTo>
                  <a:lnTo>
                    <a:pt x="605" y="169"/>
                  </a:lnTo>
                  <a:cubicBezTo>
                    <a:pt x="605" y="111"/>
                    <a:pt x="558" y="64"/>
                    <a:pt x="500" y="64"/>
                  </a:cubicBezTo>
                  <a:lnTo>
                    <a:pt x="169" y="64"/>
                  </a:lnTo>
                  <a:cubicBezTo>
                    <a:pt x="111" y="64"/>
                    <a:pt x="64" y="111"/>
                    <a:pt x="64" y="169"/>
                  </a:cubicBezTo>
                  <a:lnTo>
                    <a:pt x="64" y="514"/>
                  </a:lnTo>
                  <a:cubicBezTo>
                    <a:pt x="64" y="535"/>
                    <a:pt x="81" y="551"/>
                    <a:pt x="102" y="551"/>
                  </a:cubicBezTo>
                  <a:lnTo>
                    <a:pt x="108" y="551"/>
                  </a:lnTo>
                  <a:cubicBezTo>
                    <a:pt x="129" y="551"/>
                    <a:pt x="145" y="535"/>
                    <a:pt x="145" y="514"/>
                  </a:cubicBezTo>
                  <a:cubicBezTo>
                    <a:pt x="145" y="496"/>
                    <a:pt x="160" y="482"/>
                    <a:pt x="178" y="482"/>
                  </a:cubicBezTo>
                  <a:cubicBezTo>
                    <a:pt x="195" y="482"/>
                    <a:pt x="210" y="496"/>
                    <a:pt x="210" y="514"/>
                  </a:cubicBezTo>
                  <a:lnTo>
                    <a:pt x="210" y="1205"/>
                  </a:lnTo>
                  <a:close/>
                  <a:moveTo>
                    <a:pt x="492" y="1269"/>
                  </a:moveTo>
                  <a:lnTo>
                    <a:pt x="178" y="1269"/>
                  </a:lnTo>
                  <a:cubicBezTo>
                    <a:pt x="160" y="1269"/>
                    <a:pt x="145" y="1255"/>
                    <a:pt x="145" y="1237"/>
                  </a:cubicBezTo>
                  <a:lnTo>
                    <a:pt x="145" y="609"/>
                  </a:lnTo>
                  <a:cubicBezTo>
                    <a:pt x="134" y="613"/>
                    <a:pt x="121" y="616"/>
                    <a:pt x="108" y="616"/>
                  </a:cubicBezTo>
                  <a:lnTo>
                    <a:pt x="102" y="616"/>
                  </a:lnTo>
                  <a:cubicBezTo>
                    <a:pt x="46" y="616"/>
                    <a:pt x="0" y="570"/>
                    <a:pt x="0" y="514"/>
                  </a:cubicBezTo>
                  <a:lnTo>
                    <a:pt x="0" y="169"/>
                  </a:lnTo>
                  <a:cubicBezTo>
                    <a:pt x="0" y="76"/>
                    <a:pt x="76" y="0"/>
                    <a:pt x="169" y="0"/>
                  </a:cubicBezTo>
                  <a:lnTo>
                    <a:pt x="500" y="0"/>
                  </a:lnTo>
                  <a:cubicBezTo>
                    <a:pt x="593" y="0"/>
                    <a:pt x="669" y="76"/>
                    <a:pt x="669" y="169"/>
                  </a:cubicBezTo>
                  <a:lnTo>
                    <a:pt x="669" y="514"/>
                  </a:lnTo>
                  <a:cubicBezTo>
                    <a:pt x="669" y="570"/>
                    <a:pt x="624" y="616"/>
                    <a:pt x="568" y="616"/>
                  </a:cubicBezTo>
                  <a:lnTo>
                    <a:pt x="561" y="616"/>
                  </a:lnTo>
                  <a:cubicBezTo>
                    <a:pt x="548" y="616"/>
                    <a:pt x="535" y="613"/>
                    <a:pt x="524" y="609"/>
                  </a:cubicBezTo>
                  <a:lnTo>
                    <a:pt x="524" y="1237"/>
                  </a:lnTo>
                  <a:cubicBezTo>
                    <a:pt x="524" y="1255"/>
                    <a:pt x="509" y="1269"/>
                    <a:pt x="492" y="1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80">
              <a:extLst>
                <a:ext uri="{FF2B5EF4-FFF2-40B4-BE49-F238E27FC236}">
                  <a16:creationId xmlns:a16="http://schemas.microsoft.com/office/drawing/2014/main" id="{F7474679-50C1-437E-A9EB-2AAFC07B8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2862264"/>
              <a:ext cx="23813" cy="107950"/>
            </a:xfrm>
            <a:custGeom>
              <a:avLst/>
              <a:gdLst>
                <a:gd name="T0" fmla="*/ 33 w 65"/>
                <a:gd name="T1" fmla="*/ 298 h 298"/>
                <a:gd name="T2" fmla="*/ 0 w 65"/>
                <a:gd name="T3" fmla="*/ 266 h 298"/>
                <a:gd name="T4" fmla="*/ 0 w 65"/>
                <a:gd name="T5" fmla="*/ 32 h 298"/>
                <a:gd name="T6" fmla="*/ 33 w 65"/>
                <a:gd name="T7" fmla="*/ 0 h 298"/>
                <a:gd name="T8" fmla="*/ 65 w 65"/>
                <a:gd name="T9" fmla="*/ 32 h 298"/>
                <a:gd name="T10" fmla="*/ 65 w 65"/>
                <a:gd name="T11" fmla="*/ 266 h 298"/>
                <a:gd name="T12" fmla="*/ 33 w 65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98">
                  <a:moveTo>
                    <a:pt x="33" y="298"/>
                  </a:moveTo>
                  <a:cubicBezTo>
                    <a:pt x="15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66"/>
                  </a:lnTo>
                  <a:cubicBezTo>
                    <a:pt x="65" y="284"/>
                    <a:pt x="50" y="298"/>
                    <a:pt x="33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81">
              <a:extLst>
                <a:ext uri="{FF2B5EF4-FFF2-40B4-BE49-F238E27FC236}">
                  <a16:creationId xmlns:a16="http://schemas.microsoft.com/office/drawing/2014/main" id="{54277149-C117-4989-BF18-06EA92307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2862264"/>
              <a:ext cx="22225" cy="107950"/>
            </a:xfrm>
            <a:custGeom>
              <a:avLst/>
              <a:gdLst>
                <a:gd name="T0" fmla="*/ 32 w 64"/>
                <a:gd name="T1" fmla="*/ 298 h 298"/>
                <a:gd name="T2" fmla="*/ 0 w 64"/>
                <a:gd name="T3" fmla="*/ 266 h 298"/>
                <a:gd name="T4" fmla="*/ 0 w 64"/>
                <a:gd name="T5" fmla="*/ 32 h 298"/>
                <a:gd name="T6" fmla="*/ 32 w 64"/>
                <a:gd name="T7" fmla="*/ 0 h 298"/>
                <a:gd name="T8" fmla="*/ 64 w 64"/>
                <a:gd name="T9" fmla="*/ 32 h 298"/>
                <a:gd name="T10" fmla="*/ 64 w 64"/>
                <a:gd name="T11" fmla="*/ 266 h 298"/>
                <a:gd name="T12" fmla="*/ 32 w 64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8">
                  <a:moveTo>
                    <a:pt x="32" y="298"/>
                  </a:moveTo>
                  <a:cubicBezTo>
                    <a:pt x="14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66"/>
                  </a:lnTo>
                  <a:cubicBezTo>
                    <a:pt x="64" y="284"/>
                    <a:pt x="49" y="298"/>
                    <a:pt x="32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82">
              <a:extLst>
                <a:ext uri="{FF2B5EF4-FFF2-40B4-BE49-F238E27FC236}">
                  <a16:creationId xmlns:a16="http://schemas.microsoft.com/office/drawing/2014/main" id="{A10C075D-3B9B-4CC3-94CC-CC856409F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7639" y="2633664"/>
              <a:ext cx="127000" cy="133350"/>
            </a:xfrm>
            <a:custGeom>
              <a:avLst/>
              <a:gdLst>
                <a:gd name="T0" fmla="*/ 177 w 353"/>
                <a:gd name="T1" fmla="*/ 65 h 370"/>
                <a:gd name="T2" fmla="*/ 64 w 353"/>
                <a:gd name="T3" fmla="*/ 185 h 370"/>
                <a:gd name="T4" fmla="*/ 177 w 353"/>
                <a:gd name="T5" fmla="*/ 306 h 370"/>
                <a:gd name="T6" fmla="*/ 289 w 353"/>
                <a:gd name="T7" fmla="*/ 185 h 370"/>
                <a:gd name="T8" fmla="*/ 177 w 353"/>
                <a:gd name="T9" fmla="*/ 65 h 370"/>
                <a:gd name="T10" fmla="*/ 177 w 353"/>
                <a:gd name="T11" fmla="*/ 370 h 370"/>
                <a:gd name="T12" fmla="*/ 0 w 353"/>
                <a:gd name="T13" fmla="*/ 185 h 370"/>
                <a:gd name="T14" fmla="*/ 177 w 353"/>
                <a:gd name="T15" fmla="*/ 0 h 370"/>
                <a:gd name="T16" fmla="*/ 353 w 353"/>
                <a:gd name="T17" fmla="*/ 185 h 370"/>
                <a:gd name="T18" fmla="*/ 177 w 353"/>
                <a:gd name="T1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370">
                  <a:moveTo>
                    <a:pt x="177" y="65"/>
                  </a:moveTo>
                  <a:cubicBezTo>
                    <a:pt x="115" y="65"/>
                    <a:pt x="64" y="119"/>
                    <a:pt x="64" y="185"/>
                  </a:cubicBezTo>
                  <a:cubicBezTo>
                    <a:pt x="64" y="252"/>
                    <a:pt x="115" y="306"/>
                    <a:pt x="177" y="306"/>
                  </a:cubicBezTo>
                  <a:cubicBezTo>
                    <a:pt x="239" y="306"/>
                    <a:pt x="289" y="252"/>
                    <a:pt x="289" y="185"/>
                  </a:cubicBezTo>
                  <a:cubicBezTo>
                    <a:pt x="289" y="119"/>
                    <a:pt x="239" y="65"/>
                    <a:pt x="177" y="65"/>
                  </a:cubicBezTo>
                  <a:close/>
                  <a:moveTo>
                    <a:pt x="177" y="370"/>
                  </a:moveTo>
                  <a:cubicBezTo>
                    <a:pt x="79" y="370"/>
                    <a:pt x="0" y="287"/>
                    <a:pt x="0" y="185"/>
                  </a:cubicBezTo>
                  <a:cubicBezTo>
                    <a:pt x="0" y="83"/>
                    <a:pt x="79" y="0"/>
                    <a:pt x="177" y="0"/>
                  </a:cubicBezTo>
                  <a:cubicBezTo>
                    <a:pt x="274" y="0"/>
                    <a:pt x="353" y="83"/>
                    <a:pt x="353" y="185"/>
                  </a:cubicBezTo>
                  <a:cubicBezTo>
                    <a:pt x="353" y="287"/>
                    <a:pt x="274" y="370"/>
                    <a:pt x="177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83">
              <a:extLst>
                <a:ext uri="{FF2B5EF4-FFF2-40B4-BE49-F238E27FC236}">
                  <a16:creationId xmlns:a16="http://schemas.microsoft.com/office/drawing/2014/main" id="{2BD78969-40F5-470B-B17A-0A1843541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6" y="3016251"/>
              <a:ext cx="22225" cy="215900"/>
            </a:xfrm>
            <a:custGeom>
              <a:avLst/>
              <a:gdLst>
                <a:gd name="T0" fmla="*/ 32 w 64"/>
                <a:gd name="T1" fmla="*/ 596 h 596"/>
                <a:gd name="T2" fmla="*/ 0 w 64"/>
                <a:gd name="T3" fmla="*/ 564 h 596"/>
                <a:gd name="T4" fmla="*/ 0 w 64"/>
                <a:gd name="T5" fmla="*/ 32 h 596"/>
                <a:gd name="T6" fmla="*/ 32 w 64"/>
                <a:gd name="T7" fmla="*/ 0 h 596"/>
                <a:gd name="T8" fmla="*/ 64 w 64"/>
                <a:gd name="T9" fmla="*/ 32 h 596"/>
                <a:gd name="T10" fmla="*/ 64 w 64"/>
                <a:gd name="T11" fmla="*/ 564 h 596"/>
                <a:gd name="T12" fmla="*/ 32 w 64"/>
                <a:gd name="T13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96">
                  <a:moveTo>
                    <a:pt x="32" y="596"/>
                  </a:moveTo>
                  <a:cubicBezTo>
                    <a:pt x="14" y="596"/>
                    <a:pt x="0" y="582"/>
                    <a:pt x="0" y="56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564"/>
                  </a:lnTo>
                  <a:cubicBezTo>
                    <a:pt x="64" y="582"/>
                    <a:pt x="49" y="596"/>
                    <a:pt x="32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84">
              <a:extLst>
                <a:ext uri="{FF2B5EF4-FFF2-40B4-BE49-F238E27FC236}">
                  <a16:creationId xmlns:a16="http://schemas.microsoft.com/office/drawing/2014/main" id="{0FA9575D-43F8-4D31-9DC2-806F3DDBB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264" y="2836864"/>
              <a:ext cx="187325" cy="395288"/>
            </a:xfrm>
            <a:custGeom>
              <a:avLst/>
              <a:gdLst>
                <a:gd name="T0" fmla="*/ 360 w 516"/>
                <a:gd name="T1" fmla="*/ 1092 h 1092"/>
                <a:gd name="T2" fmla="*/ 92 w 516"/>
                <a:gd name="T3" fmla="*/ 1092 h 1092"/>
                <a:gd name="T4" fmla="*/ 60 w 516"/>
                <a:gd name="T5" fmla="*/ 1060 h 1092"/>
                <a:gd name="T6" fmla="*/ 60 w 516"/>
                <a:gd name="T7" fmla="*/ 530 h 1092"/>
                <a:gd name="T8" fmla="*/ 33 w 516"/>
                <a:gd name="T9" fmla="*/ 535 h 1092"/>
                <a:gd name="T10" fmla="*/ 0 w 516"/>
                <a:gd name="T11" fmla="*/ 502 h 1092"/>
                <a:gd name="T12" fmla="*/ 33 w 516"/>
                <a:gd name="T13" fmla="*/ 470 h 1092"/>
                <a:gd name="T14" fmla="*/ 60 w 516"/>
                <a:gd name="T15" fmla="*/ 443 h 1092"/>
                <a:gd name="T16" fmla="*/ 92 w 516"/>
                <a:gd name="T17" fmla="*/ 411 h 1092"/>
                <a:gd name="T18" fmla="*/ 124 w 516"/>
                <a:gd name="T19" fmla="*/ 443 h 1092"/>
                <a:gd name="T20" fmla="*/ 124 w 516"/>
                <a:gd name="T21" fmla="*/ 1028 h 1092"/>
                <a:gd name="T22" fmla="*/ 328 w 516"/>
                <a:gd name="T23" fmla="*/ 1028 h 1092"/>
                <a:gd name="T24" fmla="*/ 328 w 516"/>
                <a:gd name="T25" fmla="*/ 443 h 1092"/>
                <a:gd name="T26" fmla="*/ 360 w 516"/>
                <a:gd name="T27" fmla="*/ 411 h 1092"/>
                <a:gd name="T28" fmla="*/ 392 w 516"/>
                <a:gd name="T29" fmla="*/ 443 h 1092"/>
                <a:gd name="T30" fmla="*/ 419 w 516"/>
                <a:gd name="T31" fmla="*/ 470 h 1092"/>
                <a:gd name="T32" fmla="*/ 425 w 516"/>
                <a:gd name="T33" fmla="*/ 470 h 1092"/>
                <a:gd name="T34" fmla="*/ 452 w 516"/>
                <a:gd name="T35" fmla="*/ 443 h 1092"/>
                <a:gd name="T36" fmla="*/ 452 w 516"/>
                <a:gd name="T37" fmla="*/ 149 h 1092"/>
                <a:gd name="T38" fmla="*/ 367 w 516"/>
                <a:gd name="T39" fmla="*/ 64 h 1092"/>
                <a:gd name="T40" fmla="*/ 85 w 516"/>
                <a:gd name="T41" fmla="*/ 64 h 1092"/>
                <a:gd name="T42" fmla="*/ 53 w 516"/>
                <a:gd name="T43" fmla="*/ 32 h 1092"/>
                <a:gd name="T44" fmla="*/ 85 w 516"/>
                <a:gd name="T45" fmla="*/ 0 h 1092"/>
                <a:gd name="T46" fmla="*/ 367 w 516"/>
                <a:gd name="T47" fmla="*/ 0 h 1092"/>
                <a:gd name="T48" fmla="*/ 516 w 516"/>
                <a:gd name="T49" fmla="*/ 149 h 1092"/>
                <a:gd name="T50" fmla="*/ 516 w 516"/>
                <a:gd name="T51" fmla="*/ 443 h 1092"/>
                <a:gd name="T52" fmla="*/ 425 w 516"/>
                <a:gd name="T53" fmla="*/ 535 h 1092"/>
                <a:gd name="T54" fmla="*/ 419 w 516"/>
                <a:gd name="T55" fmla="*/ 535 h 1092"/>
                <a:gd name="T56" fmla="*/ 392 w 516"/>
                <a:gd name="T57" fmla="*/ 530 h 1092"/>
                <a:gd name="T58" fmla="*/ 392 w 516"/>
                <a:gd name="T59" fmla="*/ 1060 h 1092"/>
                <a:gd name="T60" fmla="*/ 360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360" y="1092"/>
                  </a:moveTo>
                  <a:lnTo>
                    <a:pt x="92" y="1092"/>
                  </a:lnTo>
                  <a:cubicBezTo>
                    <a:pt x="74" y="1092"/>
                    <a:pt x="60" y="1078"/>
                    <a:pt x="60" y="1060"/>
                  </a:cubicBezTo>
                  <a:lnTo>
                    <a:pt x="60" y="530"/>
                  </a:lnTo>
                  <a:cubicBezTo>
                    <a:pt x="51" y="533"/>
                    <a:pt x="42" y="535"/>
                    <a:pt x="33" y="535"/>
                  </a:cubicBezTo>
                  <a:cubicBezTo>
                    <a:pt x="15" y="535"/>
                    <a:pt x="0" y="520"/>
                    <a:pt x="0" y="502"/>
                  </a:cubicBezTo>
                  <a:cubicBezTo>
                    <a:pt x="0" y="485"/>
                    <a:pt x="15" y="470"/>
                    <a:pt x="33" y="470"/>
                  </a:cubicBezTo>
                  <a:cubicBezTo>
                    <a:pt x="48" y="470"/>
                    <a:pt x="60" y="458"/>
                    <a:pt x="60" y="443"/>
                  </a:cubicBezTo>
                  <a:cubicBezTo>
                    <a:pt x="60" y="425"/>
                    <a:pt x="74" y="411"/>
                    <a:pt x="92" y="411"/>
                  </a:cubicBezTo>
                  <a:cubicBezTo>
                    <a:pt x="110" y="411"/>
                    <a:pt x="124" y="425"/>
                    <a:pt x="124" y="443"/>
                  </a:cubicBezTo>
                  <a:lnTo>
                    <a:pt x="124" y="1028"/>
                  </a:lnTo>
                  <a:lnTo>
                    <a:pt x="328" y="1028"/>
                  </a:lnTo>
                  <a:lnTo>
                    <a:pt x="328" y="443"/>
                  </a:lnTo>
                  <a:cubicBezTo>
                    <a:pt x="328" y="425"/>
                    <a:pt x="342" y="411"/>
                    <a:pt x="360" y="411"/>
                  </a:cubicBezTo>
                  <a:cubicBezTo>
                    <a:pt x="378" y="411"/>
                    <a:pt x="392" y="425"/>
                    <a:pt x="392" y="443"/>
                  </a:cubicBezTo>
                  <a:cubicBezTo>
                    <a:pt x="392" y="458"/>
                    <a:pt x="404" y="470"/>
                    <a:pt x="419" y="470"/>
                  </a:cubicBezTo>
                  <a:lnTo>
                    <a:pt x="425" y="470"/>
                  </a:lnTo>
                  <a:cubicBezTo>
                    <a:pt x="440" y="470"/>
                    <a:pt x="452" y="458"/>
                    <a:pt x="452" y="443"/>
                  </a:cubicBezTo>
                  <a:lnTo>
                    <a:pt x="452" y="149"/>
                  </a:lnTo>
                  <a:cubicBezTo>
                    <a:pt x="452" y="102"/>
                    <a:pt x="414" y="64"/>
                    <a:pt x="367" y="64"/>
                  </a:cubicBezTo>
                  <a:lnTo>
                    <a:pt x="85" y="64"/>
                  </a:lnTo>
                  <a:cubicBezTo>
                    <a:pt x="67" y="64"/>
                    <a:pt x="53" y="49"/>
                    <a:pt x="53" y="32"/>
                  </a:cubicBezTo>
                  <a:cubicBezTo>
                    <a:pt x="53" y="14"/>
                    <a:pt x="67" y="0"/>
                    <a:pt x="85" y="0"/>
                  </a:cubicBezTo>
                  <a:lnTo>
                    <a:pt x="367" y="0"/>
                  </a:lnTo>
                  <a:cubicBezTo>
                    <a:pt x="449" y="0"/>
                    <a:pt x="516" y="66"/>
                    <a:pt x="516" y="149"/>
                  </a:cubicBezTo>
                  <a:lnTo>
                    <a:pt x="516" y="443"/>
                  </a:lnTo>
                  <a:cubicBezTo>
                    <a:pt x="516" y="493"/>
                    <a:pt x="475" y="535"/>
                    <a:pt x="425" y="535"/>
                  </a:cubicBezTo>
                  <a:lnTo>
                    <a:pt x="419" y="535"/>
                  </a:lnTo>
                  <a:cubicBezTo>
                    <a:pt x="410" y="535"/>
                    <a:pt x="401" y="533"/>
                    <a:pt x="392" y="530"/>
                  </a:cubicBezTo>
                  <a:lnTo>
                    <a:pt x="392" y="1060"/>
                  </a:lnTo>
                  <a:cubicBezTo>
                    <a:pt x="392" y="1078"/>
                    <a:pt x="378" y="1092"/>
                    <a:pt x="360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85">
              <a:extLst>
                <a:ext uri="{FF2B5EF4-FFF2-40B4-BE49-F238E27FC236}">
                  <a16:creationId xmlns:a16="http://schemas.microsoft.com/office/drawing/2014/main" id="{61A2ED19-EAEE-4265-A36B-AC7B60EA2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9" y="2913064"/>
              <a:ext cx="23813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86">
              <a:extLst>
                <a:ext uri="{FF2B5EF4-FFF2-40B4-BE49-F238E27FC236}">
                  <a16:creationId xmlns:a16="http://schemas.microsoft.com/office/drawing/2014/main" id="{FB8A823C-FF46-47B0-AAF5-073C56AA0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87">
              <a:extLst>
                <a:ext uri="{FF2B5EF4-FFF2-40B4-BE49-F238E27FC236}">
                  <a16:creationId xmlns:a16="http://schemas.microsoft.com/office/drawing/2014/main" id="{1F3C5A69-66EA-4709-8217-D354860BF4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64" y="2713039"/>
              <a:ext cx="112713" cy="115888"/>
            </a:xfrm>
            <a:custGeom>
              <a:avLst/>
              <a:gdLst>
                <a:gd name="T0" fmla="*/ 155 w 310"/>
                <a:gd name="T1" fmla="*/ 64 h 325"/>
                <a:gd name="T2" fmla="*/ 64 w 310"/>
                <a:gd name="T3" fmla="*/ 162 h 325"/>
                <a:gd name="T4" fmla="*/ 155 w 310"/>
                <a:gd name="T5" fmla="*/ 260 h 325"/>
                <a:gd name="T6" fmla="*/ 246 w 310"/>
                <a:gd name="T7" fmla="*/ 162 h 325"/>
                <a:gd name="T8" fmla="*/ 155 w 310"/>
                <a:gd name="T9" fmla="*/ 64 h 325"/>
                <a:gd name="T10" fmla="*/ 155 w 310"/>
                <a:gd name="T11" fmla="*/ 325 h 325"/>
                <a:gd name="T12" fmla="*/ 0 w 310"/>
                <a:gd name="T13" fmla="*/ 162 h 325"/>
                <a:gd name="T14" fmla="*/ 155 w 310"/>
                <a:gd name="T15" fmla="*/ 0 h 325"/>
                <a:gd name="T16" fmla="*/ 310 w 310"/>
                <a:gd name="T17" fmla="*/ 162 h 325"/>
                <a:gd name="T18" fmla="*/ 155 w 310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69" y="325"/>
                    <a:pt x="0" y="252"/>
                    <a:pt x="0" y="162"/>
                  </a:cubicBezTo>
                  <a:cubicBezTo>
                    <a:pt x="0" y="73"/>
                    <a:pt x="69" y="0"/>
                    <a:pt x="155" y="0"/>
                  </a:cubicBezTo>
                  <a:cubicBezTo>
                    <a:pt x="241" y="0"/>
                    <a:pt x="310" y="73"/>
                    <a:pt x="310" y="162"/>
                  </a:cubicBezTo>
                  <a:cubicBezTo>
                    <a:pt x="310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3" name="Freeform 88">
              <a:extLst>
                <a:ext uri="{FF2B5EF4-FFF2-40B4-BE49-F238E27FC236}">
                  <a16:creationId xmlns:a16="http://schemas.microsoft.com/office/drawing/2014/main" id="{A8AB2FD8-E7E0-4386-AD5A-FA0A401C5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4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4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4" name="Freeform 89">
              <a:extLst>
                <a:ext uri="{FF2B5EF4-FFF2-40B4-BE49-F238E27FC236}">
                  <a16:creationId xmlns:a16="http://schemas.microsoft.com/office/drawing/2014/main" id="{BBE9E3D2-86B3-4907-8071-80064F262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2836864"/>
              <a:ext cx="185738" cy="395288"/>
            </a:xfrm>
            <a:custGeom>
              <a:avLst/>
              <a:gdLst>
                <a:gd name="T0" fmla="*/ 424 w 516"/>
                <a:gd name="T1" fmla="*/ 1092 h 1092"/>
                <a:gd name="T2" fmla="*/ 156 w 516"/>
                <a:gd name="T3" fmla="*/ 1092 h 1092"/>
                <a:gd name="T4" fmla="*/ 124 w 516"/>
                <a:gd name="T5" fmla="*/ 1060 h 1092"/>
                <a:gd name="T6" fmla="*/ 124 w 516"/>
                <a:gd name="T7" fmla="*/ 530 h 1092"/>
                <a:gd name="T8" fmla="*/ 97 w 516"/>
                <a:gd name="T9" fmla="*/ 535 h 1092"/>
                <a:gd name="T10" fmla="*/ 91 w 516"/>
                <a:gd name="T11" fmla="*/ 535 h 1092"/>
                <a:gd name="T12" fmla="*/ 0 w 516"/>
                <a:gd name="T13" fmla="*/ 443 h 1092"/>
                <a:gd name="T14" fmla="*/ 0 w 516"/>
                <a:gd name="T15" fmla="*/ 149 h 1092"/>
                <a:gd name="T16" fmla="*/ 149 w 516"/>
                <a:gd name="T17" fmla="*/ 0 h 1092"/>
                <a:gd name="T18" fmla="*/ 431 w 516"/>
                <a:gd name="T19" fmla="*/ 0 h 1092"/>
                <a:gd name="T20" fmla="*/ 463 w 516"/>
                <a:gd name="T21" fmla="*/ 32 h 1092"/>
                <a:gd name="T22" fmla="*/ 431 w 516"/>
                <a:gd name="T23" fmla="*/ 64 h 1092"/>
                <a:gd name="T24" fmla="*/ 149 w 516"/>
                <a:gd name="T25" fmla="*/ 64 h 1092"/>
                <a:gd name="T26" fmla="*/ 64 w 516"/>
                <a:gd name="T27" fmla="*/ 149 h 1092"/>
                <a:gd name="T28" fmla="*/ 64 w 516"/>
                <a:gd name="T29" fmla="*/ 443 h 1092"/>
                <a:gd name="T30" fmla="*/ 91 w 516"/>
                <a:gd name="T31" fmla="*/ 470 h 1092"/>
                <a:gd name="T32" fmla="*/ 97 w 516"/>
                <a:gd name="T33" fmla="*/ 470 h 1092"/>
                <a:gd name="T34" fmla="*/ 124 w 516"/>
                <a:gd name="T35" fmla="*/ 443 h 1092"/>
                <a:gd name="T36" fmla="*/ 156 w 516"/>
                <a:gd name="T37" fmla="*/ 411 h 1092"/>
                <a:gd name="T38" fmla="*/ 188 w 516"/>
                <a:gd name="T39" fmla="*/ 443 h 1092"/>
                <a:gd name="T40" fmla="*/ 188 w 516"/>
                <a:gd name="T41" fmla="*/ 1028 h 1092"/>
                <a:gd name="T42" fmla="*/ 392 w 516"/>
                <a:gd name="T43" fmla="*/ 1028 h 1092"/>
                <a:gd name="T44" fmla="*/ 392 w 516"/>
                <a:gd name="T45" fmla="*/ 443 h 1092"/>
                <a:gd name="T46" fmla="*/ 424 w 516"/>
                <a:gd name="T47" fmla="*/ 411 h 1092"/>
                <a:gd name="T48" fmla="*/ 456 w 516"/>
                <a:gd name="T49" fmla="*/ 443 h 1092"/>
                <a:gd name="T50" fmla="*/ 484 w 516"/>
                <a:gd name="T51" fmla="*/ 470 h 1092"/>
                <a:gd name="T52" fmla="*/ 516 w 516"/>
                <a:gd name="T53" fmla="*/ 502 h 1092"/>
                <a:gd name="T54" fmla="*/ 484 w 516"/>
                <a:gd name="T55" fmla="*/ 535 h 1092"/>
                <a:gd name="T56" fmla="*/ 456 w 516"/>
                <a:gd name="T57" fmla="*/ 530 h 1092"/>
                <a:gd name="T58" fmla="*/ 456 w 516"/>
                <a:gd name="T59" fmla="*/ 1060 h 1092"/>
                <a:gd name="T60" fmla="*/ 424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424" y="1092"/>
                  </a:moveTo>
                  <a:lnTo>
                    <a:pt x="156" y="1092"/>
                  </a:lnTo>
                  <a:cubicBezTo>
                    <a:pt x="138" y="1092"/>
                    <a:pt x="124" y="1078"/>
                    <a:pt x="124" y="1060"/>
                  </a:cubicBezTo>
                  <a:lnTo>
                    <a:pt x="124" y="530"/>
                  </a:lnTo>
                  <a:cubicBezTo>
                    <a:pt x="115" y="533"/>
                    <a:pt x="106" y="535"/>
                    <a:pt x="97" y="535"/>
                  </a:cubicBezTo>
                  <a:lnTo>
                    <a:pt x="91" y="535"/>
                  </a:lnTo>
                  <a:cubicBezTo>
                    <a:pt x="41" y="535"/>
                    <a:pt x="0" y="493"/>
                    <a:pt x="0" y="443"/>
                  </a:cubicBezTo>
                  <a:lnTo>
                    <a:pt x="0" y="149"/>
                  </a:lnTo>
                  <a:cubicBezTo>
                    <a:pt x="0" y="66"/>
                    <a:pt x="67" y="0"/>
                    <a:pt x="149" y="0"/>
                  </a:cubicBezTo>
                  <a:lnTo>
                    <a:pt x="431" y="0"/>
                  </a:lnTo>
                  <a:cubicBezTo>
                    <a:pt x="449" y="0"/>
                    <a:pt x="463" y="14"/>
                    <a:pt x="463" y="32"/>
                  </a:cubicBezTo>
                  <a:cubicBezTo>
                    <a:pt x="463" y="49"/>
                    <a:pt x="449" y="64"/>
                    <a:pt x="431" y="64"/>
                  </a:cubicBezTo>
                  <a:lnTo>
                    <a:pt x="149" y="64"/>
                  </a:lnTo>
                  <a:cubicBezTo>
                    <a:pt x="102" y="64"/>
                    <a:pt x="64" y="102"/>
                    <a:pt x="64" y="149"/>
                  </a:cubicBezTo>
                  <a:lnTo>
                    <a:pt x="64" y="443"/>
                  </a:lnTo>
                  <a:cubicBezTo>
                    <a:pt x="64" y="458"/>
                    <a:pt x="76" y="470"/>
                    <a:pt x="91" y="470"/>
                  </a:cubicBezTo>
                  <a:lnTo>
                    <a:pt x="97" y="470"/>
                  </a:lnTo>
                  <a:cubicBezTo>
                    <a:pt x="112" y="470"/>
                    <a:pt x="124" y="458"/>
                    <a:pt x="124" y="443"/>
                  </a:cubicBezTo>
                  <a:cubicBezTo>
                    <a:pt x="124" y="425"/>
                    <a:pt x="138" y="411"/>
                    <a:pt x="156" y="411"/>
                  </a:cubicBezTo>
                  <a:cubicBezTo>
                    <a:pt x="174" y="411"/>
                    <a:pt x="188" y="425"/>
                    <a:pt x="188" y="443"/>
                  </a:cubicBezTo>
                  <a:lnTo>
                    <a:pt x="188" y="1028"/>
                  </a:lnTo>
                  <a:lnTo>
                    <a:pt x="392" y="1028"/>
                  </a:lnTo>
                  <a:lnTo>
                    <a:pt x="392" y="443"/>
                  </a:lnTo>
                  <a:cubicBezTo>
                    <a:pt x="392" y="425"/>
                    <a:pt x="407" y="411"/>
                    <a:pt x="424" y="411"/>
                  </a:cubicBezTo>
                  <a:cubicBezTo>
                    <a:pt x="442" y="411"/>
                    <a:pt x="456" y="425"/>
                    <a:pt x="456" y="443"/>
                  </a:cubicBezTo>
                  <a:cubicBezTo>
                    <a:pt x="456" y="458"/>
                    <a:pt x="469" y="470"/>
                    <a:pt x="484" y="470"/>
                  </a:cubicBezTo>
                  <a:cubicBezTo>
                    <a:pt x="501" y="470"/>
                    <a:pt x="516" y="485"/>
                    <a:pt x="516" y="502"/>
                  </a:cubicBezTo>
                  <a:cubicBezTo>
                    <a:pt x="516" y="520"/>
                    <a:pt x="501" y="535"/>
                    <a:pt x="484" y="535"/>
                  </a:cubicBezTo>
                  <a:cubicBezTo>
                    <a:pt x="474" y="535"/>
                    <a:pt x="465" y="533"/>
                    <a:pt x="456" y="530"/>
                  </a:cubicBezTo>
                  <a:lnTo>
                    <a:pt x="456" y="1060"/>
                  </a:lnTo>
                  <a:cubicBezTo>
                    <a:pt x="456" y="1078"/>
                    <a:pt x="442" y="1092"/>
                    <a:pt x="424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90">
              <a:extLst>
                <a:ext uri="{FF2B5EF4-FFF2-40B4-BE49-F238E27FC236}">
                  <a16:creationId xmlns:a16="http://schemas.microsoft.com/office/drawing/2014/main" id="{4C24E57D-FB09-48C2-A026-5125F3509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4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5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91">
              <a:extLst>
                <a:ext uri="{FF2B5EF4-FFF2-40B4-BE49-F238E27FC236}">
                  <a16:creationId xmlns:a16="http://schemas.microsoft.com/office/drawing/2014/main" id="{2E935B9F-A7EC-4EF8-B0FF-D7D7B545B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92">
              <a:extLst>
                <a:ext uri="{FF2B5EF4-FFF2-40B4-BE49-F238E27FC236}">
                  <a16:creationId xmlns:a16="http://schemas.microsoft.com/office/drawing/2014/main" id="{5C34AB33-BA54-409D-9866-87BDC7485D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901" y="2713039"/>
              <a:ext cx="112713" cy="115888"/>
            </a:xfrm>
            <a:custGeom>
              <a:avLst/>
              <a:gdLst>
                <a:gd name="T0" fmla="*/ 155 w 311"/>
                <a:gd name="T1" fmla="*/ 64 h 325"/>
                <a:gd name="T2" fmla="*/ 64 w 311"/>
                <a:gd name="T3" fmla="*/ 162 h 325"/>
                <a:gd name="T4" fmla="*/ 155 w 311"/>
                <a:gd name="T5" fmla="*/ 260 h 325"/>
                <a:gd name="T6" fmla="*/ 246 w 311"/>
                <a:gd name="T7" fmla="*/ 162 h 325"/>
                <a:gd name="T8" fmla="*/ 155 w 311"/>
                <a:gd name="T9" fmla="*/ 64 h 325"/>
                <a:gd name="T10" fmla="*/ 155 w 311"/>
                <a:gd name="T11" fmla="*/ 325 h 325"/>
                <a:gd name="T12" fmla="*/ 0 w 311"/>
                <a:gd name="T13" fmla="*/ 162 h 325"/>
                <a:gd name="T14" fmla="*/ 155 w 311"/>
                <a:gd name="T15" fmla="*/ 0 h 325"/>
                <a:gd name="T16" fmla="*/ 311 w 311"/>
                <a:gd name="T17" fmla="*/ 162 h 325"/>
                <a:gd name="T18" fmla="*/ 155 w 311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1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70" y="325"/>
                    <a:pt x="0" y="252"/>
                    <a:pt x="0" y="162"/>
                  </a:cubicBezTo>
                  <a:cubicBezTo>
                    <a:pt x="0" y="73"/>
                    <a:pt x="70" y="0"/>
                    <a:pt x="155" y="0"/>
                  </a:cubicBezTo>
                  <a:cubicBezTo>
                    <a:pt x="241" y="0"/>
                    <a:pt x="311" y="73"/>
                    <a:pt x="311" y="162"/>
                  </a:cubicBezTo>
                  <a:cubicBezTo>
                    <a:pt x="311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93">
              <a:extLst>
                <a:ext uri="{FF2B5EF4-FFF2-40B4-BE49-F238E27FC236}">
                  <a16:creationId xmlns:a16="http://schemas.microsoft.com/office/drawing/2014/main" id="{7D51B13E-12B7-42E0-96B7-12A762D9A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1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5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94">
              <a:extLst>
                <a:ext uri="{FF2B5EF4-FFF2-40B4-BE49-F238E27FC236}">
                  <a16:creationId xmlns:a16="http://schemas.microsoft.com/office/drawing/2014/main" id="{6927871F-744D-4CE1-91E1-70C2EAD618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4" y="3208339"/>
              <a:ext cx="666750" cy="112713"/>
            </a:xfrm>
            <a:custGeom>
              <a:avLst/>
              <a:gdLst>
                <a:gd name="T0" fmla="*/ 64 w 1849"/>
                <a:gd name="T1" fmla="*/ 247 h 311"/>
                <a:gd name="T2" fmla="*/ 1785 w 1849"/>
                <a:gd name="T3" fmla="*/ 247 h 311"/>
                <a:gd name="T4" fmla="*/ 1785 w 1849"/>
                <a:gd name="T5" fmla="*/ 159 h 311"/>
                <a:gd name="T6" fmla="*/ 1718 w 1849"/>
                <a:gd name="T7" fmla="*/ 159 h 311"/>
                <a:gd name="T8" fmla="*/ 1686 w 1849"/>
                <a:gd name="T9" fmla="*/ 127 h 311"/>
                <a:gd name="T10" fmla="*/ 1686 w 1849"/>
                <a:gd name="T11" fmla="*/ 64 h 311"/>
                <a:gd name="T12" fmla="*/ 163 w 1849"/>
                <a:gd name="T13" fmla="*/ 64 h 311"/>
                <a:gd name="T14" fmla="*/ 163 w 1849"/>
                <a:gd name="T15" fmla="*/ 127 h 311"/>
                <a:gd name="T16" fmla="*/ 131 w 1849"/>
                <a:gd name="T17" fmla="*/ 159 h 311"/>
                <a:gd name="T18" fmla="*/ 64 w 1849"/>
                <a:gd name="T19" fmla="*/ 159 h 311"/>
                <a:gd name="T20" fmla="*/ 64 w 1849"/>
                <a:gd name="T21" fmla="*/ 247 h 311"/>
                <a:gd name="T22" fmla="*/ 1817 w 1849"/>
                <a:gd name="T23" fmla="*/ 311 h 311"/>
                <a:gd name="T24" fmla="*/ 32 w 1849"/>
                <a:gd name="T25" fmla="*/ 311 h 311"/>
                <a:gd name="T26" fmla="*/ 0 w 1849"/>
                <a:gd name="T27" fmla="*/ 279 h 311"/>
                <a:gd name="T28" fmla="*/ 0 w 1849"/>
                <a:gd name="T29" fmla="*/ 127 h 311"/>
                <a:gd name="T30" fmla="*/ 32 w 1849"/>
                <a:gd name="T31" fmla="*/ 95 h 311"/>
                <a:gd name="T32" fmla="*/ 99 w 1849"/>
                <a:gd name="T33" fmla="*/ 95 h 311"/>
                <a:gd name="T34" fmla="*/ 99 w 1849"/>
                <a:gd name="T35" fmla="*/ 32 h 311"/>
                <a:gd name="T36" fmla="*/ 131 w 1849"/>
                <a:gd name="T37" fmla="*/ 0 h 311"/>
                <a:gd name="T38" fmla="*/ 1718 w 1849"/>
                <a:gd name="T39" fmla="*/ 0 h 311"/>
                <a:gd name="T40" fmla="*/ 1750 w 1849"/>
                <a:gd name="T41" fmla="*/ 32 h 311"/>
                <a:gd name="T42" fmla="*/ 1750 w 1849"/>
                <a:gd name="T43" fmla="*/ 95 h 311"/>
                <a:gd name="T44" fmla="*/ 1817 w 1849"/>
                <a:gd name="T45" fmla="*/ 95 h 311"/>
                <a:gd name="T46" fmla="*/ 1849 w 1849"/>
                <a:gd name="T47" fmla="*/ 127 h 311"/>
                <a:gd name="T48" fmla="*/ 1849 w 1849"/>
                <a:gd name="T49" fmla="*/ 279 h 311"/>
                <a:gd name="T50" fmla="*/ 1817 w 1849"/>
                <a:gd name="T5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49" h="311">
                  <a:moveTo>
                    <a:pt x="64" y="247"/>
                  </a:moveTo>
                  <a:lnTo>
                    <a:pt x="1785" y="247"/>
                  </a:lnTo>
                  <a:lnTo>
                    <a:pt x="1785" y="159"/>
                  </a:lnTo>
                  <a:lnTo>
                    <a:pt x="1718" y="159"/>
                  </a:lnTo>
                  <a:cubicBezTo>
                    <a:pt x="1701" y="159"/>
                    <a:pt x="1686" y="145"/>
                    <a:pt x="1686" y="127"/>
                  </a:cubicBezTo>
                  <a:lnTo>
                    <a:pt x="1686" y="64"/>
                  </a:lnTo>
                  <a:lnTo>
                    <a:pt x="163" y="64"/>
                  </a:lnTo>
                  <a:lnTo>
                    <a:pt x="163" y="127"/>
                  </a:lnTo>
                  <a:cubicBezTo>
                    <a:pt x="163" y="145"/>
                    <a:pt x="149" y="159"/>
                    <a:pt x="131" y="159"/>
                  </a:cubicBezTo>
                  <a:lnTo>
                    <a:pt x="64" y="159"/>
                  </a:lnTo>
                  <a:lnTo>
                    <a:pt x="64" y="247"/>
                  </a:lnTo>
                  <a:close/>
                  <a:moveTo>
                    <a:pt x="1817" y="311"/>
                  </a:moveTo>
                  <a:lnTo>
                    <a:pt x="32" y="311"/>
                  </a:lnTo>
                  <a:cubicBezTo>
                    <a:pt x="14" y="311"/>
                    <a:pt x="0" y="297"/>
                    <a:pt x="0" y="279"/>
                  </a:cubicBezTo>
                  <a:lnTo>
                    <a:pt x="0" y="127"/>
                  </a:lnTo>
                  <a:cubicBezTo>
                    <a:pt x="0" y="109"/>
                    <a:pt x="14" y="95"/>
                    <a:pt x="32" y="95"/>
                  </a:cubicBezTo>
                  <a:lnTo>
                    <a:pt x="99" y="95"/>
                  </a:lnTo>
                  <a:lnTo>
                    <a:pt x="99" y="32"/>
                  </a:lnTo>
                  <a:cubicBezTo>
                    <a:pt x="99" y="15"/>
                    <a:pt x="113" y="0"/>
                    <a:pt x="131" y="0"/>
                  </a:cubicBezTo>
                  <a:lnTo>
                    <a:pt x="1718" y="0"/>
                  </a:lnTo>
                  <a:cubicBezTo>
                    <a:pt x="1736" y="0"/>
                    <a:pt x="1750" y="15"/>
                    <a:pt x="1750" y="32"/>
                  </a:cubicBezTo>
                  <a:lnTo>
                    <a:pt x="1750" y="95"/>
                  </a:lnTo>
                  <a:lnTo>
                    <a:pt x="1817" y="95"/>
                  </a:lnTo>
                  <a:cubicBezTo>
                    <a:pt x="1835" y="95"/>
                    <a:pt x="1849" y="109"/>
                    <a:pt x="1849" y="127"/>
                  </a:cubicBezTo>
                  <a:lnTo>
                    <a:pt x="1849" y="279"/>
                  </a:lnTo>
                  <a:cubicBezTo>
                    <a:pt x="1849" y="297"/>
                    <a:pt x="1835" y="311"/>
                    <a:pt x="181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95">
              <a:extLst>
                <a:ext uri="{FF2B5EF4-FFF2-40B4-BE49-F238E27FC236}">
                  <a16:creationId xmlns:a16="http://schemas.microsoft.com/office/drawing/2014/main" id="{DD366CCD-9BBE-4328-A1C7-6A5EEC99D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297239"/>
              <a:ext cx="728663" cy="23813"/>
            </a:xfrm>
            <a:custGeom>
              <a:avLst/>
              <a:gdLst>
                <a:gd name="T0" fmla="*/ 1989 w 2021"/>
                <a:gd name="T1" fmla="*/ 64 h 64"/>
                <a:gd name="T2" fmla="*/ 32 w 2021"/>
                <a:gd name="T3" fmla="*/ 64 h 64"/>
                <a:gd name="T4" fmla="*/ 0 w 2021"/>
                <a:gd name="T5" fmla="*/ 32 h 64"/>
                <a:gd name="T6" fmla="*/ 32 w 2021"/>
                <a:gd name="T7" fmla="*/ 0 h 64"/>
                <a:gd name="T8" fmla="*/ 1989 w 2021"/>
                <a:gd name="T9" fmla="*/ 0 h 64"/>
                <a:gd name="T10" fmla="*/ 2021 w 2021"/>
                <a:gd name="T11" fmla="*/ 32 h 64"/>
                <a:gd name="T12" fmla="*/ 1989 w 202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" h="64">
                  <a:moveTo>
                    <a:pt x="198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989" y="0"/>
                  </a:lnTo>
                  <a:cubicBezTo>
                    <a:pt x="2007" y="0"/>
                    <a:pt x="2021" y="14"/>
                    <a:pt x="2021" y="32"/>
                  </a:cubicBezTo>
                  <a:cubicBezTo>
                    <a:pt x="2021" y="50"/>
                    <a:pt x="2007" y="64"/>
                    <a:pt x="198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96">
              <a:extLst>
                <a:ext uri="{FF2B5EF4-FFF2-40B4-BE49-F238E27FC236}">
                  <a16:creationId xmlns:a16="http://schemas.microsoft.com/office/drawing/2014/main" id="{8BDCE4C0-7436-4716-98FA-796FC70F2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3243264"/>
              <a:ext cx="512763" cy="22225"/>
            </a:xfrm>
            <a:custGeom>
              <a:avLst/>
              <a:gdLst>
                <a:gd name="T0" fmla="*/ 1393 w 1426"/>
                <a:gd name="T1" fmla="*/ 64 h 64"/>
                <a:gd name="T2" fmla="*/ 32 w 1426"/>
                <a:gd name="T3" fmla="*/ 64 h 64"/>
                <a:gd name="T4" fmla="*/ 0 w 1426"/>
                <a:gd name="T5" fmla="*/ 32 h 64"/>
                <a:gd name="T6" fmla="*/ 32 w 1426"/>
                <a:gd name="T7" fmla="*/ 0 h 64"/>
                <a:gd name="T8" fmla="*/ 1393 w 1426"/>
                <a:gd name="T9" fmla="*/ 0 h 64"/>
                <a:gd name="T10" fmla="*/ 1426 w 1426"/>
                <a:gd name="T11" fmla="*/ 32 h 64"/>
                <a:gd name="T12" fmla="*/ 1393 w 142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64">
                  <a:moveTo>
                    <a:pt x="139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393" y="0"/>
                  </a:lnTo>
                  <a:cubicBezTo>
                    <a:pt x="1411" y="0"/>
                    <a:pt x="1426" y="14"/>
                    <a:pt x="1426" y="32"/>
                  </a:cubicBezTo>
                  <a:cubicBezTo>
                    <a:pt x="1426" y="50"/>
                    <a:pt x="1411" y="64"/>
                    <a:pt x="139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724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6A50546-5C91-495B-94ED-CD37FE142DAE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160F833-7456-455F-B0C1-B64E158EA078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14" name="Google Shape;88;p1">
              <a:extLst>
                <a:ext uri="{FF2B5EF4-FFF2-40B4-BE49-F238E27FC236}">
                  <a16:creationId xmlns:a16="http://schemas.microsoft.com/office/drawing/2014/main" id="{BB4A8020-6E32-47BB-9227-82C296592AD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10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14EE9EF-C273-43E9-9AC3-6BCE8383F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7" name="Text 2">
            <a:extLst>
              <a:ext uri="{FF2B5EF4-FFF2-40B4-BE49-F238E27FC236}">
                <a16:creationId xmlns:a16="http://schemas.microsoft.com/office/drawing/2014/main" id="{02F0BAC5-353A-4FBD-9B0D-3F9B04E00591}"/>
              </a:ext>
            </a:extLst>
          </p:cNvPr>
          <p:cNvSpPr/>
          <p:nvPr/>
        </p:nvSpPr>
        <p:spPr>
          <a:xfrm>
            <a:off x="544865" y="330631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ОТБОР УЧАСТНИКОВ ПРОГРАММЫ НА 3 ПОТОК</a:t>
            </a:r>
          </a:p>
        </p:txBody>
      </p:sp>
      <p:sp>
        <p:nvSpPr>
          <p:cNvPr id="193" name="TextBox 47">
            <a:extLst>
              <a:ext uri="{FF2B5EF4-FFF2-40B4-BE49-F238E27FC236}">
                <a16:creationId xmlns:a16="http://schemas.microsoft.com/office/drawing/2014/main" id="{F34D34F9-935A-4705-8F64-C07D4AE3FCF6}"/>
              </a:ext>
            </a:extLst>
          </p:cNvPr>
          <p:cNvSpPr txBox="1"/>
          <p:nvPr/>
        </p:nvSpPr>
        <p:spPr>
          <a:xfrm>
            <a:off x="9439327" y="2549506"/>
            <a:ext cx="2704246" cy="24006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b="1" dirty="0">
                <a:solidFill>
                  <a:schemeClr val="bg1"/>
                </a:solidFill>
                <a:latin typeface="Arial"/>
              </a:rPr>
              <a:t>ОТБОР НА 3 ПОТОК ПРОХОДИЛ </a:t>
            </a:r>
            <a:br>
              <a:rPr lang="ru-RU" b="1" dirty="0">
                <a:solidFill>
                  <a:schemeClr val="bg1"/>
                </a:solidFill>
                <a:latin typeface="Arial"/>
              </a:rPr>
            </a:br>
            <a:r>
              <a:rPr lang="ru-RU" b="1" dirty="0">
                <a:solidFill>
                  <a:schemeClr val="bg1"/>
                </a:solidFill>
                <a:latin typeface="Arial"/>
              </a:rPr>
              <a:t>В 2 ДЕДЛАЙНА: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kern="0" dirty="0">
                <a:solidFill>
                  <a:srgbClr val="A29DCC"/>
                </a:solidFill>
                <a:latin typeface="Arial"/>
                <a:cs typeface="Arial"/>
              </a:rPr>
              <a:t>Сентябрь - ноябрь 2024г.</a:t>
            </a:r>
            <a:endParaRPr lang="ru-RU" sz="1200" dirty="0">
              <a:solidFill>
                <a:srgbClr val="A29DCC"/>
              </a:solidFill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A29DCC"/>
                </a:solidFill>
                <a:latin typeface="Arial"/>
                <a:cs typeface="Arial"/>
              </a:rPr>
              <a:t>Ноябрь 2024г. - февраль 2025г.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200" dirty="0">
              <a:solidFill>
                <a:srgbClr val="A29DCC"/>
              </a:solidFill>
              <a:latin typeface="Arial"/>
              <a:cs typeface="Arial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200" dirty="0">
                <a:solidFill>
                  <a:srgbClr val="DAD8EB"/>
                </a:solidFill>
                <a:latin typeface="Arial"/>
              </a:rPr>
              <a:t>Работники Фонда прошли обучение по </a:t>
            </a:r>
            <a:r>
              <a:rPr lang="ru-RU" sz="1200" dirty="0" err="1">
                <a:solidFill>
                  <a:srgbClr val="DAD8EB"/>
                </a:solidFill>
                <a:latin typeface="Arial"/>
              </a:rPr>
              <a:t>ассессменту</a:t>
            </a:r>
            <a:r>
              <a:rPr lang="ru-RU" sz="1200" dirty="0">
                <a:solidFill>
                  <a:srgbClr val="DAD8EB"/>
                </a:solidFill>
                <a:latin typeface="Arial"/>
              </a:rPr>
              <a:t> и приступили к работе в роли "внутренних асессоров".</a:t>
            </a:r>
            <a:endParaRPr lang="ru-RU" sz="1200" i="0" u="none" strike="noStrike" kern="0" cap="none" spc="0" baseline="0" dirty="0">
              <a:solidFill>
                <a:srgbClr val="DAD8EB"/>
              </a:solidFill>
              <a:uFillTx/>
              <a:latin typeface="Arial"/>
              <a:cs typeface="Arial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195F23A-377A-4292-A21E-53F0A32166B0}"/>
              </a:ext>
            </a:extLst>
          </p:cNvPr>
          <p:cNvGrpSpPr/>
          <p:nvPr/>
        </p:nvGrpSpPr>
        <p:grpSpPr>
          <a:xfrm>
            <a:off x="-3" y="4828749"/>
            <a:ext cx="8920310" cy="1370721"/>
            <a:chOff x="-3" y="4828749"/>
            <a:chExt cx="8920310" cy="1370721"/>
          </a:xfrm>
        </p:grpSpPr>
        <p:sp>
          <p:nvSpPr>
            <p:cNvPr id="197" name="Freeform: Shape 37">
              <a:extLst>
                <a:ext uri="{FF2B5EF4-FFF2-40B4-BE49-F238E27FC236}">
                  <a16:creationId xmlns:a16="http://schemas.microsoft.com/office/drawing/2014/main" id="{5A646317-20C5-46C4-B73C-A695234D56D4}"/>
                </a:ext>
              </a:extLst>
            </p:cNvPr>
            <p:cNvSpPr/>
            <p:nvPr/>
          </p:nvSpPr>
          <p:spPr>
            <a:xfrm>
              <a:off x="601430" y="4830047"/>
              <a:ext cx="509403" cy="136942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402"/>
                <a:gd name="f7" fmla="val 1369420"/>
                <a:gd name="f8" fmla="val 479773"/>
                <a:gd name="f9" fmla="val 684710"/>
                <a:gd name="f10" fmla="val 794040"/>
                <a:gd name="f11" fmla="val 490471"/>
                <a:gd name="f12" fmla="val 897152"/>
                <a:gd name="f13" fmla="val 988111"/>
                <a:gd name="f14" fmla="val 466779"/>
                <a:gd name="f15" fmla="val 1207723"/>
                <a:gd name="f16" fmla="val 379293"/>
                <a:gd name="f17" fmla="val 1360627"/>
                <a:gd name="f18" fmla="val 277413"/>
                <a:gd name="f19" fmla="val 1369029"/>
                <a:gd name="f20" fmla="val 268563"/>
                <a:gd name="f21" fmla="val 1369421"/>
                <a:gd name="f22" fmla="val 120251"/>
                <a:gd name="f23" fmla="val 1062883"/>
                <a:gd name="f24" fmla="val 306537"/>
                <a:gd name="f25" fmla="val 392"/>
                <a:gd name="f26" fmla="val 8793"/>
                <a:gd name="f27" fmla="val 161698"/>
                <a:gd name="f28" fmla="val 381309"/>
                <a:gd name="f29" fmla="val 472268"/>
                <a:gd name="f30" fmla="val 575381"/>
                <a:gd name="f31" fmla="+- 0 0 -90"/>
                <a:gd name="f32" fmla="*/ f3 1 509402"/>
                <a:gd name="f33" fmla="*/ f4 1 1369420"/>
                <a:gd name="f34" fmla="+- f7 0 f5"/>
                <a:gd name="f35" fmla="+- f6 0 f5"/>
                <a:gd name="f36" fmla="*/ f31 f0 1"/>
                <a:gd name="f37" fmla="*/ f35 1 509402"/>
                <a:gd name="f38" fmla="*/ f34 1 1369420"/>
                <a:gd name="f39" fmla="*/ 479773 f35 1"/>
                <a:gd name="f40" fmla="*/ 684710 f34 1"/>
                <a:gd name="f41" fmla="*/ 509402 f35 1"/>
                <a:gd name="f42" fmla="*/ 988111 f34 1"/>
                <a:gd name="f43" fmla="*/ 277413 f35 1"/>
                <a:gd name="f44" fmla="*/ 1369029 f34 1"/>
                <a:gd name="f45" fmla="*/ 268563 f35 1"/>
                <a:gd name="f46" fmla="*/ 1369421 f34 1"/>
                <a:gd name="f47" fmla="*/ 0 f35 1"/>
                <a:gd name="f48" fmla="*/ 0 f34 1"/>
                <a:gd name="f49" fmla="*/ 392 f34 1"/>
                <a:gd name="f50" fmla="*/ 381309 f34 1"/>
                <a:gd name="f51" fmla="*/ f36 1 f2"/>
                <a:gd name="f52" fmla="*/ f39 1 509402"/>
                <a:gd name="f53" fmla="*/ f40 1 1369420"/>
                <a:gd name="f54" fmla="*/ f41 1 509402"/>
                <a:gd name="f55" fmla="*/ f42 1 1369420"/>
                <a:gd name="f56" fmla="*/ f43 1 509402"/>
                <a:gd name="f57" fmla="*/ f44 1 1369420"/>
                <a:gd name="f58" fmla="*/ f45 1 509402"/>
                <a:gd name="f59" fmla="*/ f46 1 1369420"/>
                <a:gd name="f60" fmla="*/ f47 1 509402"/>
                <a:gd name="f61" fmla="*/ f48 1 1369420"/>
                <a:gd name="f62" fmla="*/ f49 1 1369420"/>
                <a:gd name="f63" fmla="*/ f50 1 1369420"/>
                <a:gd name="f64" fmla="*/ f5 1 f37"/>
                <a:gd name="f65" fmla="*/ f6 1 f37"/>
                <a:gd name="f66" fmla="*/ f5 1 f38"/>
                <a:gd name="f67" fmla="*/ f7 1 f38"/>
                <a:gd name="f68" fmla="+- f51 0 f1"/>
                <a:gd name="f69" fmla="*/ f52 1 f37"/>
                <a:gd name="f70" fmla="*/ f53 1 f38"/>
                <a:gd name="f71" fmla="*/ f54 1 f37"/>
                <a:gd name="f72" fmla="*/ f55 1 f38"/>
                <a:gd name="f73" fmla="*/ f56 1 f37"/>
                <a:gd name="f74" fmla="*/ f57 1 f38"/>
                <a:gd name="f75" fmla="*/ f58 1 f37"/>
                <a:gd name="f76" fmla="*/ f59 1 f38"/>
                <a:gd name="f77" fmla="*/ f60 1 f37"/>
                <a:gd name="f78" fmla="*/ f61 1 f38"/>
                <a:gd name="f79" fmla="*/ f62 1 f38"/>
                <a:gd name="f80" fmla="*/ f63 1 f38"/>
                <a:gd name="f81" fmla="*/ f64 f32 1"/>
                <a:gd name="f82" fmla="*/ f65 f32 1"/>
                <a:gd name="f83" fmla="*/ f67 f33 1"/>
                <a:gd name="f84" fmla="*/ f66 f33 1"/>
                <a:gd name="f85" fmla="*/ f69 f32 1"/>
                <a:gd name="f86" fmla="*/ f70 f33 1"/>
                <a:gd name="f87" fmla="*/ f71 f32 1"/>
                <a:gd name="f88" fmla="*/ f72 f33 1"/>
                <a:gd name="f89" fmla="*/ f73 f32 1"/>
                <a:gd name="f90" fmla="*/ f74 f33 1"/>
                <a:gd name="f91" fmla="*/ f75 f32 1"/>
                <a:gd name="f92" fmla="*/ f76 f33 1"/>
                <a:gd name="f93" fmla="*/ f77 f32 1"/>
                <a:gd name="f94" fmla="*/ f78 f33 1"/>
                <a:gd name="f95" fmla="*/ f79 f33 1"/>
                <a:gd name="f96" fmla="*/ f80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8">
                  <a:pos x="f85" y="f86"/>
                </a:cxn>
                <a:cxn ang="f68">
                  <a:pos x="f87" y="f88"/>
                </a:cxn>
                <a:cxn ang="f68">
                  <a:pos x="f89" y="f90"/>
                </a:cxn>
                <a:cxn ang="f68">
                  <a:pos x="f91" y="f92"/>
                </a:cxn>
                <a:cxn ang="f68">
                  <a:pos x="f93" y="f86"/>
                </a:cxn>
                <a:cxn ang="f68">
                  <a:pos x="f91" y="f94"/>
                </a:cxn>
                <a:cxn ang="f68">
                  <a:pos x="f89" y="f95"/>
                </a:cxn>
                <a:cxn ang="f68">
                  <a:pos x="f87" y="f96"/>
                </a:cxn>
                <a:cxn ang="f68">
                  <a:pos x="f85" y="f86"/>
                </a:cxn>
              </a:cxnLst>
              <a:rect l="f81" t="f84" r="f82" b="f83"/>
              <a:pathLst>
                <a:path w="509402" h="1369420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18" y="f25"/>
                  </a:lnTo>
                  <a:cubicBezTo>
                    <a:pt x="f16" y="f26"/>
                    <a:pt x="f14" y="f27"/>
                    <a:pt x="f6" y="f28"/>
                  </a:cubicBezTo>
                  <a:cubicBezTo>
                    <a:pt x="f11" y="f29"/>
                    <a:pt x="f8" y="f30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198" name="Freeform: Shape 51">
              <a:extLst>
                <a:ext uri="{FF2B5EF4-FFF2-40B4-BE49-F238E27FC236}">
                  <a16:creationId xmlns:a16="http://schemas.microsoft.com/office/drawing/2014/main" id="{69C82E67-8ED0-4B68-857A-DA99235D3201}"/>
                </a:ext>
              </a:extLst>
            </p:cNvPr>
            <p:cNvSpPr/>
            <p:nvPr/>
          </p:nvSpPr>
          <p:spPr>
            <a:xfrm>
              <a:off x="2137037" y="4889026"/>
              <a:ext cx="509622" cy="12522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626"/>
                <a:gd name="f7" fmla="val 1252249"/>
                <a:gd name="f8" fmla="val 479829"/>
                <a:gd name="f9" fmla="val 626125"/>
                <a:gd name="f10" fmla="val 725765"/>
                <a:gd name="f11" fmla="val 490583"/>
                <a:gd name="f12" fmla="val 819804"/>
                <a:gd name="f13" fmla="val 902641"/>
                <a:gd name="f14" fmla="val 467115"/>
                <a:gd name="f15" fmla="val 1103770"/>
                <a:gd name="f16" fmla="val 379629"/>
                <a:gd name="f17" fmla="val 1243904"/>
                <a:gd name="f18" fmla="val 277805"/>
                <a:gd name="f19" fmla="val 1251802"/>
                <a:gd name="f20" fmla="val 268619"/>
                <a:gd name="f21" fmla="val 1252250"/>
                <a:gd name="f22" fmla="val 120251"/>
                <a:gd name="f23" fmla="val 971925"/>
                <a:gd name="f24" fmla="val 280325"/>
                <a:gd name="f25" fmla="val 277861"/>
                <a:gd name="f26" fmla="val 448"/>
                <a:gd name="f27" fmla="val 379685"/>
                <a:gd name="f28" fmla="val 8401"/>
                <a:gd name="f29" fmla="val 148536"/>
                <a:gd name="f30" fmla="val 349608"/>
                <a:gd name="f31" fmla="val 432446"/>
                <a:gd name="f32" fmla="val 526485"/>
                <a:gd name="f33" fmla="+- 0 0 -90"/>
                <a:gd name="f34" fmla="*/ f3 1 509626"/>
                <a:gd name="f35" fmla="*/ f4 1 1252249"/>
                <a:gd name="f36" fmla="+- f7 0 f5"/>
                <a:gd name="f37" fmla="+- f6 0 f5"/>
                <a:gd name="f38" fmla="*/ f33 f0 1"/>
                <a:gd name="f39" fmla="*/ f37 1 509626"/>
                <a:gd name="f40" fmla="*/ f36 1 1252249"/>
                <a:gd name="f41" fmla="*/ 479829 f37 1"/>
                <a:gd name="f42" fmla="*/ 626125 f36 1"/>
                <a:gd name="f43" fmla="*/ 509626 f37 1"/>
                <a:gd name="f44" fmla="*/ 902641 f36 1"/>
                <a:gd name="f45" fmla="*/ 277805 f37 1"/>
                <a:gd name="f46" fmla="*/ 1251802 f36 1"/>
                <a:gd name="f47" fmla="*/ 268619 f37 1"/>
                <a:gd name="f48" fmla="*/ 1252250 f36 1"/>
                <a:gd name="f49" fmla="*/ 0 f37 1"/>
                <a:gd name="f50" fmla="*/ 0 f36 1"/>
                <a:gd name="f51" fmla="*/ 277861 f37 1"/>
                <a:gd name="f52" fmla="*/ 448 f36 1"/>
                <a:gd name="f53" fmla="*/ 349608 f36 1"/>
                <a:gd name="f54" fmla="*/ f38 1 f2"/>
                <a:gd name="f55" fmla="*/ f41 1 509626"/>
                <a:gd name="f56" fmla="*/ f42 1 1252249"/>
                <a:gd name="f57" fmla="*/ f43 1 509626"/>
                <a:gd name="f58" fmla="*/ f44 1 1252249"/>
                <a:gd name="f59" fmla="*/ f45 1 509626"/>
                <a:gd name="f60" fmla="*/ f46 1 1252249"/>
                <a:gd name="f61" fmla="*/ f47 1 509626"/>
                <a:gd name="f62" fmla="*/ f48 1 1252249"/>
                <a:gd name="f63" fmla="*/ f49 1 509626"/>
                <a:gd name="f64" fmla="*/ f50 1 1252249"/>
                <a:gd name="f65" fmla="*/ f51 1 509626"/>
                <a:gd name="f66" fmla="*/ f52 1 1252249"/>
                <a:gd name="f67" fmla="*/ f53 1 1252249"/>
                <a:gd name="f68" fmla="*/ f5 1 f39"/>
                <a:gd name="f69" fmla="*/ f6 1 f39"/>
                <a:gd name="f70" fmla="*/ f5 1 f40"/>
                <a:gd name="f71" fmla="*/ f7 1 f40"/>
                <a:gd name="f72" fmla="+- f54 0 f1"/>
                <a:gd name="f73" fmla="*/ f55 1 f39"/>
                <a:gd name="f74" fmla="*/ f56 1 f40"/>
                <a:gd name="f75" fmla="*/ f57 1 f39"/>
                <a:gd name="f76" fmla="*/ f58 1 f40"/>
                <a:gd name="f77" fmla="*/ f59 1 f39"/>
                <a:gd name="f78" fmla="*/ f60 1 f40"/>
                <a:gd name="f79" fmla="*/ f61 1 f39"/>
                <a:gd name="f80" fmla="*/ f62 1 f40"/>
                <a:gd name="f81" fmla="*/ f63 1 f39"/>
                <a:gd name="f82" fmla="*/ f64 1 f40"/>
                <a:gd name="f83" fmla="*/ f65 1 f39"/>
                <a:gd name="f84" fmla="*/ f66 1 f40"/>
                <a:gd name="f85" fmla="*/ f67 1 f40"/>
                <a:gd name="f86" fmla="*/ f68 f34 1"/>
                <a:gd name="f87" fmla="*/ f69 f34 1"/>
                <a:gd name="f88" fmla="*/ f71 f35 1"/>
                <a:gd name="f89" fmla="*/ f70 f35 1"/>
                <a:gd name="f90" fmla="*/ f73 f34 1"/>
                <a:gd name="f91" fmla="*/ f74 f35 1"/>
                <a:gd name="f92" fmla="*/ f75 f34 1"/>
                <a:gd name="f93" fmla="*/ f76 f35 1"/>
                <a:gd name="f94" fmla="*/ f77 f34 1"/>
                <a:gd name="f95" fmla="*/ f78 f35 1"/>
                <a:gd name="f96" fmla="*/ f79 f34 1"/>
                <a:gd name="f97" fmla="*/ f80 f35 1"/>
                <a:gd name="f98" fmla="*/ f81 f34 1"/>
                <a:gd name="f99" fmla="*/ f82 f35 1"/>
                <a:gd name="f100" fmla="*/ f83 f34 1"/>
                <a:gd name="f101" fmla="*/ f84 f35 1"/>
                <a:gd name="f102" fmla="*/ f8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90" y="f91"/>
                </a:cxn>
                <a:cxn ang="f72">
                  <a:pos x="f92" y="f93"/>
                </a:cxn>
                <a:cxn ang="f72">
                  <a:pos x="f94" y="f95"/>
                </a:cxn>
                <a:cxn ang="f72">
                  <a:pos x="f96" y="f97"/>
                </a:cxn>
                <a:cxn ang="f72">
                  <a:pos x="f98" y="f91"/>
                </a:cxn>
                <a:cxn ang="f72">
                  <a:pos x="f96" y="f99"/>
                </a:cxn>
                <a:cxn ang="f72">
                  <a:pos x="f100" y="f101"/>
                </a:cxn>
                <a:cxn ang="f72">
                  <a:pos x="f92" y="f102"/>
                </a:cxn>
                <a:cxn ang="f72">
                  <a:pos x="f90" y="f91"/>
                </a:cxn>
              </a:cxnLst>
              <a:rect l="f86" t="f89" r="f87" b="f88"/>
              <a:pathLst>
                <a:path w="509626" h="1252249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25" y="f26"/>
                  </a:lnTo>
                  <a:cubicBezTo>
                    <a:pt x="f27" y="f28"/>
                    <a:pt x="f14" y="f29"/>
                    <a:pt x="f6" y="f30"/>
                  </a:cubicBezTo>
                  <a:cubicBezTo>
                    <a:pt x="f11" y="f31"/>
                    <a:pt x="f8" y="f32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199" name="Freeform: Shape 54">
              <a:extLst>
                <a:ext uri="{FF2B5EF4-FFF2-40B4-BE49-F238E27FC236}">
                  <a16:creationId xmlns:a16="http://schemas.microsoft.com/office/drawing/2014/main" id="{CA388DD3-D52B-472C-9C65-A7286060B2AC}"/>
                </a:ext>
              </a:extLst>
            </p:cNvPr>
            <p:cNvSpPr/>
            <p:nvPr/>
          </p:nvSpPr>
          <p:spPr>
            <a:xfrm>
              <a:off x="3510320" y="4950163"/>
              <a:ext cx="509741" cy="112997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738"/>
                <a:gd name="f7" fmla="val 1129982"/>
                <a:gd name="f8" fmla="val 479829"/>
                <a:gd name="f9" fmla="val 564963"/>
                <a:gd name="f10" fmla="val 654745"/>
                <a:gd name="f11" fmla="val 490639"/>
                <a:gd name="f12" fmla="val 739375"/>
                <a:gd name="f13" fmla="val 813979"/>
                <a:gd name="f14" fmla="val 467563"/>
                <a:gd name="f15" fmla="val 994440"/>
                <a:gd name="f16" fmla="val 380974"/>
                <a:gd name="f17" fmla="val 1120629"/>
                <a:gd name="f18" fmla="val 279989"/>
                <a:gd name="f19" fmla="val 1129478"/>
                <a:gd name="f20" fmla="val 268619"/>
                <a:gd name="f21" fmla="val 120251"/>
                <a:gd name="f22" fmla="val 877045"/>
                <a:gd name="f23" fmla="val 252881"/>
                <a:gd name="f24" fmla="val 504"/>
                <a:gd name="f25" fmla="val 9354"/>
                <a:gd name="f26" fmla="val 135542"/>
                <a:gd name="f27" fmla="val 316003"/>
                <a:gd name="f28" fmla="val 390551"/>
                <a:gd name="f29" fmla="val 475181"/>
                <a:gd name="f30" fmla="+- 0 0 -90"/>
                <a:gd name="f31" fmla="*/ f3 1 509738"/>
                <a:gd name="f32" fmla="*/ f4 1 1129982"/>
                <a:gd name="f33" fmla="+- f7 0 f5"/>
                <a:gd name="f34" fmla="+- f6 0 f5"/>
                <a:gd name="f35" fmla="*/ f30 f0 1"/>
                <a:gd name="f36" fmla="*/ f34 1 509738"/>
                <a:gd name="f37" fmla="*/ f33 1 1129982"/>
                <a:gd name="f38" fmla="*/ 479829 f34 1"/>
                <a:gd name="f39" fmla="*/ 564963 f33 1"/>
                <a:gd name="f40" fmla="*/ 509738 f34 1"/>
                <a:gd name="f41" fmla="*/ 813979 f33 1"/>
                <a:gd name="f42" fmla="*/ 279989 f34 1"/>
                <a:gd name="f43" fmla="*/ 1129478 f33 1"/>
                <a:gd name="f44" fmla="*/ 268619 f34 1"/>
                <a:gd name="f45" fmla="*/ 1129982 f33 1"/>
                <a:gd name="f46" fmla="*/ 0 f34 1"/>
                <a:gd name="f47" fmla="*/ 0 f33 1"/>
                <a:gd name="f48" fmla="*/ 504 f33 1"/>
                <a:gd name="f49" fmla="*/ 316003 f33 1"/>
                <a:gd name="f50" fmla="*/ f35 1 f2"/>
                <a:gd name="f51" fmla="*/ f38 1 509738"/>
                <a:gd name="f52" fmla="*/ f39 1 1129982"/>
                <a:gd name="f53" fmla="*/ f40 1 509738"/>
                <a:gd name="f54" fmla="*/ f41 1 1129982"/>
                <a:gd name="f55" fmla="*/ f42 1 509738"/>
                <a:gd name="f56" fmla="*/ f43 1 1129982"/>
                <a:gd name="f57" fmla="*/ f44 1 509738"/>
                <a:gd name="f58" fmla="*/ f45 1 1129982"/>
                <a:gd name="f59" fmla="*/ f46 1 509738"/>
                <a:gd name="f60" fmla="*/ f47 1 1129982"/>
                <a:gd name="f61" fmla="*/ f48 1 1129982"/>
                <a:gd name="f62" fmla="*/ f49 1 1129982"/>
                <a:gd name="f63" fmla="*/ f5 1 f36"/>
                <a:gd name="f64" fmla="*/ f6 1 f36"/>
                <a:gd name="f65" fmla="*/ f5 1 f37"/>
                <a:gd name="f66" fmla="*/ f7 1 f37"/>
                <a:gd name="f67" fmla="+- f50 0 f1"/>
                <a:gd name="f68" fmla="*/ f51 1 f36"/>
                <a:gd name="f69" fmla="*/ f52 1 f37"/>
                <a:gd name="f70" fmla="*/ f53 1 f36"/>
                <a:gd name="f71" fmla="*/ f54 1 f37"/>
                <a:gd name="f72" fmla="*/ f55 1 f36"/>
                <a:gd name="f73" fmla="*/ f56 1 f37"/>
                <a:gd name="f74" fmla="*/ f57 1 f36"/>
                <a:gd name="f75" fmla="*/ f58 1 f37"/>
                <a:gd name="f76" fmla="*/ f59 1 f36"/>
                <a:gd name="f77" fmla="*/ f60 1 f37"/>
                <a:gd name="f78" fmla="*/ f61 1 f37"/>
                <a:gd name="f79" fmla="*/ f62 1 f37"/>
                <a:gd name="f80" fmla="*/ f63 f31 1"/>
                <a:gd name="f81" fmla="*/ f64 f31 1"/>
                <a:gd name="f82" fmla="*/ f66 f32 1"/>
                <a:gd name="f83" fmla="*/ f65 f32 1"/>
                <a:gd name="f84" fmla="*/ f68 f31 1"/>
                <a:gd name="f85" fmla="*/ f69 f32 1"/>
                <a:gd name="f86" fmla="*/ f70 f31 1"/>
                <a:gd name="f87" fmla="*/ f71 f32 1"/>
                <a:gd name="f88" fmla="*/ f72 f31 1"/>
                <a:gd name="f89" fmla="*/ f73 f32 1"/>
                <a:gd name="f90" fmla="*/ f74 f31 1"/>
                <a:gd name="f91" fmla="*/ f75 f32 1"/>
                <a:gd name="f92" fmla="*/ f76 f31 1"/>
                <a:gd name="f93" fmla="*/ f77 f32 1"/>
                <a:gd name="f94" fmla="*/ f78 f32 1"/>
                <a:gd name="f95" fmla="*/ f7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84" y="f85"/>
                </a:cxn>
                <a:cxn ang="f67">
                  <a:pos x="f86" y="f87"/>
                </a:cxn>
                <a:cxn ang="f67">
                  <a:pos x="f88" y="f89"/>
                </a:cxn>
                <a:cxn ang="f67">
                  <a:pos x="f90" y="f91"/>
                </a:cxn>
                <a:cxn ang="f67">
                  <a:pos x="f92" y="f85"/>
                </a:cxn>
                <a:cxn ang="f67">
                  <a:pos x="f90" y="f93"/>
                </a:cxn>
                <a:cxn ang="f67">
                  <a:pos x="f88" y="f94"/>
                </a:cxn>
                <a:cxn ang="f67">
                  <a:pos x="f86" y="f95"/>
                </a:cxn>
                <a:cxn ang="f67">
                  <a:pos x="f84" y="f85"/>
                </a:cxn>
              </a:cxnLst>
              <a:rect l="f80" t="f83" r="f81" b="f82"/>
              <a:pathLst>
                <a:path w="509738" h="1129982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7"/>
                  </a:lnTo>
                  <a:cubicBezTo>
                    <a:pt x="f21" y="f7"/>
                    <a:pt x="f5" y="f22"/>
                    <a:pt x="f5" y="f9"/>
                  </a:cubicBezTo>
                  <a:cubicBezTo>
                    <a:pt x="f5" y="f23"/>
                    <a:pt x="f21" y="f5"/>
                    <a:pt x="f20" y="f5"/>
                  </a:cubicBezTo>
                  <a:lnTo>
                    <a:pt x="f18" y="f24"/>
                  </a:lnTo>
                  <a:cubicBezTo>
                    <a:pt x="f16" y="f25"/>
                    <a:pt x="f14" y="f26"/>
                    <a:pt x="f6" y="f27"/>
                  </a:cubicBezTo>
                  <a:cubicBezTo>
                    <a:pt x="f11" y="f28"/>
                    <a:pt x="f8" y="f29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0" name="Freeform: Shape 57">
              <a:extLst>
                <a:ext uri="{FF2B5EF4-FFF2-40B4-BE49-F238E27FC236}">
                  <a16:creationId xmlns:a16="http://schemas.microsoft.com/office/drawing/2014/main" id="{673771FA-AB4B-4B46-8F72-076EBAE6A325}"/>
                </a:ext>
              </a:extLst>
            </p:cNvPr>
            <p:cNvSpPr/>
            <p:nvPr/>
          </p:nvSpPr>
          <p:spPr>
            <a:xfrm>
              <a:off x="4883611" y="5010824"/>
              <a:ext cx="509851" cy="100866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09850"/>
                <a:gd name="f7" fmla="val 1008666"/>
                <a:gd name="f8" fmla="val 479773"/>
                <a:gd name="f9" fmla="val 504305"/>
                <a:gd name="f10" fmla="val 584286"/>
                <a:gd name="f11" fmla="val 490639"/>
                <a:gd name="f12" fmla="val 659730"/>
                <a:gd name="f13" fmla="val 726157"/>
                <a:gd name="f14" fmla="val 467899"/>
                <a:gd name="f15" fmla="val 886847"/>
                <a:gd name="f16" fmla="val 381702"/>
                <a:gd name="f17" fmla="val 999425"/>
                <a:gd name="f18" fmla="val 281109"/>
                <a:gd name="f19" fmla="val 1008106"/>
                <a:gd name="f20" fmla="val 268563"/>
                <a:gd name="f21" fmla="val 1008667"/>
                <a:gd name="f22" fmla="val 120252"/>
                <a:gd name="f23" fmla="val 782838"/>
                <a:gd name="f24" fmla="val 225772"/>
                <a:gd name="f25" fmla="val 560"/>
                <a:gd name="f26" fmla="val 381757"/>
                <a:gd name="f27" fmla="val 9241"/>
                <a:gd name="f28" fmla="val 121820"/>
                <a:gd name="f29" fmla="val 282510"/>
                <a:gd name="f30" fmla="val 348880"/>
                <a:gd name="f31" fmla="val 424324"/>
                <a:gd name="f32" fmla="+- 0 0 -90"/>
                <a:gd name="f33" fmla="*/ f3 1 509850"/>
                <a:gd name="f34" fmla="*/ f4 1 1008666"/>
                <a:gd name="f35" fmla="+- f7 0 f5"/>
                <a:gd name="f36" fmla="+- f6 0 f5"/>
                <a:gd name="f37" fmla="*/ f32 f0 1"/>
                <a:gd name="f38" fmla="*/ f36 1 509850"/>
                <a:gd name="f39" fmla="*/ f35 1 1008666"/>
                <a:gd name="f40" fmla="*/ 479773 f36 1"/>
                <a:gd name="f41" fmla="*/ 504305 f35 1"/>
                <a:gd name="f42" fmla="*/ 509850 f36 1"/>
                <a:gd name="f43" fmla="*/ 726157 f35 1"/>
                <a:gd name="f44" fmla="*/ 281109 f36 1"/>
                <a:gd name="f45" fmla="*/ 1008106 f35 1"/>
                <a:gd name="f46" fmla="*/ 268563 f36 1"/>
                <a:gd name="f47" fmla="*/ 1008667 f35 1"/>
                <a:gd name="f48" fmla="*/ 0 f36 1"/>
                <a:gd name="f49" fmla="*/ 0 f35 1"/>
                <a:gd name="f50" fmla="*/ 560 f35 1"/>
                <a:gd name="f51" fmla="*/ 282510 f35 1"/>
                <a:gd name="f52" fmla="*/ f37 1 f2"/>
                <a:gd name="f53" fmla="*/ f40 1 509850"/>
                <a:gd name="f54" fmla="*/ f41 1 1008666"/>
                <a:gd name="f55" fmla="*/ f42 1 509850"/>
                <a:gd name="f56" fmla="*/ f43 1 1008666"/>
                <a:gd name="f57" fmla="*/ f44 1 509850"/>
                <a:gd name="f58" fmla="*/ f45 1 1008666"/>
                <a:gd name="f59" fmla="*/ f46 1 509850"/>
                <a:gd name="f60" fmla="*/ f47 1 1008666"/>
                <a:gd name="f61" fmla="*/ f48 1 509850"/>
                <a:gd name="f62" fmla="*/ f49 1 1008666"/>
                <a:gd name="f63" fmla="*/ f50 1 1008666"/>
                <a:gd name="f64" fmla="*/ f51 1 1008666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509850" h="1008666">
                  <a:moveTo>
                    <a:pt x="f8" y="f9"/>
                  </a:moveTo>
                  <a:cubicBezTo>
                    <a:pt x="f8" y="f10"/>
                    <a:pt x="f11" y="f12"/>
                    <a:pt x="f6" y="f13"/>
                  </a:cubicBezTo>
                  <a:cubicBezTo>
                    <a:pt x="f14" y="f15"/>
                    <a:pt x="f16" y="f17"/>
                    <a:pt x="f18" y="f19"/>
                  </a:cubicBezTo>
                  <a:lnTo>
                    <a:pt x="f20" y="f21"/>
                  </a:lnTo>
                  <a:cubicBezTo>
                    <a:pt x="f22" y="f21"/>
                    <a:pt x="f5" y="f23"/>
                    <a:pt x="f5" y="f9"/>
                  </a:cubicBezTo>
                  <a:cubicBezTo>
                    <a:pt x="f5" y="f24"/>
                    <a:pt x="f22" y="f5"/>
                    <a:pt x="f20" y="f5"/>
                  </a:cubicBezTo>
                  <a:lnTo>
                    <a:pt x="f18" y="f25"/>
                  </a:lnTo>
                  <a:cubicBezTo>
                    <a:pt x="f26" y="f27"/>
                    <a:pt x="f14" y="f28"/>
                    <a:pt x="f6" y="f29"/>
                  </a:cubicBez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55479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1" name="Freeform: Shape 60">
              <a:extLst>
                <a:ext uri="{FF2B5EF4-FFF2-40B4-BE49-F238E27FC236}">
                  <a16:creationId xmlns:a16="http://schemas.microsoft.com/office/drawing/2014/main" id="{8F9CDDBF-DEE9-44AA-81CF-503879ACDEB8}"/>
                </a:ext>
              </a:extLst>
            </p:cNvPr>
            <p:cNvSpPr/>
            <p:nvPr/>
          </p:nvSpPr>
          <p:spPr>
            <a:xfrm>
              <a:off x="6256839" y="5071504"/>
              <a:ext cx="510070" cy="8872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10074"/>
                <a:gd name="f7" fmla="val 887294"/>
                <a:gd name="f8" fmla="val 479830"/>
                <a:gd name="f9" fmla="val 443647"/>
                <a:gd name="f10" fmla="val 513771"/>
                <a:gd name="f11" fmla="val 490751"/>
                <a:gd name="f12" fmla="val 579861"/>
                <a:gd name="f13" fmla="val 510075"/>
                <a:gd name="f14" fmla="val 638055"/>
                <a:gd name="f15" fmla="val 468572"/>
                <a:gd name="f16" fmla="val 778581"/>
                <a:gd name="f17" fmla="val 383382"/>
                <a:gd name="f18" fmla="val 877493"/>
                <a:gd name="f19" fmla="val 283686"/>
                <a:gd name="f20" fmla="val 886623"/>
                <a:gd name="f21" fmla="val 268619"/>
                <a:gd name="f22" fmla="val 887295"/>
                <a:gd name="f23" fmla="val 120252"/>
                <a:gd name="f24" fmla="val 688687"/>
                <a:gd name="f25" fmla="val 198608"/>
                <a:gd name="f26" fmla="val 672"/>
                <a:gd name="f27" fmla="val 383326"/>
                <a:gd name="f28" fmla="val 9802"/>
                <a:gd name="f29" fmla="val 468516"/>
                <a:gd name="f30" fmla="val 108714"/>
                <a:gd name="f31" fmla="val 249240"/>
                <a:gd name="f32" fmla="val 307434"/>
                <a:gd name="f33" fmla="val 373524"/>
                <a:gd name="f34" fmla="+- 0 0 -90"/>
                <a:gd name="f35" fmla="*/ f3 1 510074"/>
                <a:gd name="f36" fmla="*/ f4 1 887294"/>
                <a:gd name="f37" fmla="+- f7 0 f5"/>
                <a:gd name="f38" fmla="+- f6 0 f5"/>
                <a:gd name="f39" fmla="*/ f34 f0 1"/>
                <a:gd name="f40" fmla="*/ f38 1 510074"/>
                <a:gd name="f41" fmla="*/ f37 1 887294"/>
                <a:gd name="f42" fmla="*/ 479830 f38 1"/>
                <a:gd name="f43" fmla="*/ 443647 f37 1"/>
                <a:gd name="f44" fmla="*/ 510075 f38 1"/>
                <a:gd name="f45" fmla="*/ 638055 f37 1"/>
                <a:gd name="f46" fmla="*/ 283686 f38 1"/>
                <a:gd name="f47" fmla="*/ 886623 f37 1"/>
                <a:gd name="f48" fmla="*/ 268619 f38 1"/>
                <a:gd name="f49" fmla="*/ 887295 f37 1"/>
                <a:gd name="f50" fmla="*/ 0 f38 1"/>
                <a:gd name="f51" fmla="*/ 0 f37 1"/>
                <a:gd name="f52" fmla="*/ 672 f37 1"/>
                <a:gd name="f53" fmla="*/ 249240 f37 1"/>
                <a:gd name="f54" fmla="*/ f39 1 f2"/>
                <a:gd name="f55" fmla="*/ f42 1 510074"/>
                <a:gd name="f56" fmla="*/ f43 1 887294"/>
                <a:gd name="f57" fmla="*/ f44 1 510074"/>
                <a:gd name="f58" fmla="*/ f45 1 887294"/>
                <a:gd name="f59" fmla="*/ f46 1 510074"/>
                <a:gd name="f60" fmla="*/ f47 1 887294"/>
                <a:gd name="f61" fmla="*/ f48 1 510074"/>
                <a:gd name="f62" fmla="*/ f49 1 887294"/>
                <a:gd name="f63" fmla="*/ f50 1 510074"/>
                <a:gd name="f64" fmla="*/ f51 1 887294"/>
                <a:gd name="f65" fmla="*/ f52 1 887294"/>
                <a:gd name="f66" fmla="*/ f53 1 887294"/>
                <a:gd name="f67" fmla="*/ f5 1 f40"/>
                <a:gd name="f68" fmla="*/ f6 1 f40"/>
                <a:gd name="f69" fmla="*/ f5 1 f41"/>
                <a:gd name="f70" fmla="*/ f7 1 f41"/>
                <a:gd name="f71" fmla="+- f54 0 f1"/>
                <a:gd name="f72" fmla="*/ f55 1 f40"/>
                <a:gd name="f73" fmla="*/ f56 1 f41"/>
                <a:gd name="f74" fmla="*/ f57 1 f40"/>
                <a:gd name="f75" fmla="*/ f58 1 f41"/>
                <a:gd name="f76" fmla="*/ f59 1 f40"/>
                <a:gd name="f77" fmla="*/ f60 1 f41"/>
                <a:gd name="f78" fmla="*/ f61 1 f40"/>
                <a:gd name="f79" fmla="*/ f62 1 f41"/>
                <a:gd name="f80" fmla="*/ f63 1 f40"/>
                <a:gd name="f81" fmla="*/ f64 1 f41"/>
                <a:gd name="f82" fmla="*/ f65 1 f41"/>
                <a:gd name="f83" fmla="*/ f66 1 f41"/>
                <a:gd name="f84" fmla="*/ f67 f35 1"/>
                <a:gd name="f85" fmla="*/ f68 f35 1"/>
                <a:gd name="f86" fmla="*/ f70 f36 1"/>
                <a:gd name="f87" fmla="*/ f69 f36 1"/>
                <a:gd name="f88" fmla="*/ f72 f35 1"/>
                <a:gd name="f89" fmla="*/ f73 f36 1"/>
                <a:gd name="f90" fmla="*/ f74 f35 1"/>
                <a:gd name="f91" fmla="*/ f75 f36 1"/>
                <a:gd name="f92" fmla="*/ f76 f35 1"/>
                <a:gd name="f93" fmla="*/ f77 f36 1"/>
                <a:gd name="f94" fmla="*/ f78 f35 1"/>
                <a:gd name="f95" fmla="*/ f79 f36 1"/>
                <a:gd name="f96" fmla="*/ f80 f35 1"/>
                <a:gd name="f97" fmla="*/ f81 f36 1"/>
                <a:gd name="f98" fmla="*/ f82 f36 1"/>
                <a:gd name="f99" fmla="*/ f8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8" y="f89"/>
                </a:cxn>
                <a:cxn ang="f71">
                  <a:pos x="f90" y="f91"/>
                </a:cxn>
                <a:cxn ang="f71">
                  <a:pos x="f92" y="f93"/>
                </a:cxn>
                <a:cxn ang="f71">
                  <a:pos x="f94" y="f95"/>
                </a:cxn>
                <a:cxn ang="f71">
                  <a:pos x="f96" y="f89"/>
                </a:cxn>
                <a:cxn ang="f71">
                  <a:pos x="f94" y="f97"/>
                </a:cxn>
                <a:cxn ang="f71">
                  <a:pos x="f92" y="f98"/>
                </a:cxn>
                <a:cxn ang="f71">
                  <a:pos x="f90" y="f99"/>
                </a:cxn>
                <a:cxn ang="f71">
                  <a:pos x="f88" y="f89"/>
                </a:cxn>
              </a:cxnLst>
              <a:rect l="f84" t="f87" r="f85" b="f86"/>
              <a:pathLst>
                <a:path w="510074" h="887294">
                  <a:moveTo>
                    <a:pt x="f8" y="f9"/>
                  </a:moveTo>
                  <a:cubicBezTo>
                    <a:pt x="f8" y="f10"/>
                    <a:pt x="f11" y="f12"/>
                    <a:pt x="f13" y="f14"/>
                  </a:cubicBezTo>
                  <a:cubicBezTo>
                    <a:pt x="f15" y="f16"/>
                    <a:pt x="f17" y="f18"/>
                    <a:pt x="f19" y="f20"/>
                  </a:cubicBezTo>
                  <a:lnTo>
                    <a:pt x="f21" y="f22"/>
                  </a:lnTo>
                  <a:cubicBezTo>
                    <a:pt x="f23" y="f22"/>
                    <a:pt x="f5" y="f24"/>
                    <a:pt x="f5" y="f9"/>
                  </a:cubicBezTo>
                  <a:cubicBezTo>
                    <a:pt x="f5" y="f25"/>
                    <a:pt x="f23" y="f5"/>
                    <a:pt x="f21" y="f5"/>
                  </a:cubicBezTo>
                  <a:lnTo>
                    <a:pt x="f19" y="f26"/>
                  </a:lnTo>
                  <a:cubicBezTo>
                    <a:pt x="f27" y="f28"/>
                    <a:pt x="f29" y="f30"/>
                    <a:pt x="f13" y="f31"/>
                  </a:cubicBezTo>
                  <a:cubicBezTo>
                    <a:pt x="f11" y="f32"/>
                    <a:pt x="f8" y="f33"/>
                    <a:pt x="f8" y="f9"/>
                  </a:cubicBezTo>
                  <a:close/>
                </a:path>
              </a:pathLst>
            </a:custGeom>
            <a:solidFill>
              <a:srgbClr val="F8EDBC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2" name="Trapezoid 23">
              <a:extLst>
                <a:ext uri="{FF2B5EF4-FFF2-40B4-BE49-F238E27FC236}">
                  <a16:creationId xmlns:a16="http://schemas.microsoft.com/office/drawing/2014/main" id="{34095B4F-8455-420B-A2C8-C0F15C5AB7A2}"/>
                </a:ext>
              </a:extLst>
            </p:cNvPr>
            <p:cNvSpPr/>
            <p:nvPr/>
          </p:nvSpPr>
          <p:spPr>
            <a:xfrm rot="5400013">
              <a:off x="4103307" y="1055001"/>
              <a:ext cx="713689" cy="892031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29449"/>
                <a:gd name="f8" fmla="+- 0 0 -270"/>
                <a:gd name="f9" fmla="+- 0 0 -9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*/ f32 1 3"/>
                <a:gd name="f38" fmla="*/ f33 1 4"/>
                <a:gd name="f39" fmla="min f33 f32"/>
                <a:gd name="f40" fmla="*/ 50000 f33 1"/>
                <a:gd name="f41" fmla="+- f6 f36 0"/>
                <a:gd name="f42" fmla="*/ f40 1 f39"/>
                <a:gd name="f43" fmla="*/ f39 f7 1"/>
                <a:gd name="f44" fmla="*/ f38 f7 1"/>
                <a:gd name="f45" fmla="*/ f37 f7 1"/>
                <a:gd name="f46" fmla="*/ f43 1 200000"/>
                <a:gd name="f47" fmla="*/ f43 1 100000"/>
                <a:gd name="f48" fmla="*/ f44 1 f42"/>
                <a:gd name="f49" fmla="*/ f45 1 f42"/>
                <a:gd name="f50" fmla="*/ f41 f26 1"/>
                <a:gd name="f51" fmla="+- f29 0 f47"/>
                <a:gd name="f52" fmla="+- f29 0 f46"/>
                <a:gd name="f53" fmla="+- f29 0 f48"/>
                <a:gd name="f54" fmla="*/ f48 f26 1"/>
                <a:gd name="f55" fmla="*/ f49 f26 1"/>
                <a:gd name="f56" fmla="*/ f47 f26 1"/>
                <a:gd name="f57" fmla="*/ f46 f26 1"/>
                <a:gd name="f58" fmla="*/ f53 f26 1"/>
                <a:gd name="f59" fmla="*/ f51 f26 1"/>
                <a:gd name="f60" fmla="*/ f5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57" y="f50"/>
                </a:cxn>
                <a:cxn ang="f25">
                  <a:pos x="f60" y="f50"/>
                </a:cxn>
              </a:cxnLst>
              <a:rect l="f54" t="f55" r="f58" b="f34"/>
              <a:pathLst>
                <a:path>
                  <a:moveTo>
                    <a:pt x="f31" y="f34"/>
                  </a:moveTo>
                  <a:lnTo>
                    <a:pt x="f56" y="f31"/>
                  </a:lnTo>
                  <a:lnTo>
                    <a:pt x="f59" y="f31"/>
                  </a:lnTo>
                  <a:lnTo>
                    <a:pt x="f35" y="f34"/>
                  </a:lnTo>
                  <a:close/>
                </a:path>
              </a:pathLst>
            </a:custGeom>
            <a:solidFill>
              <a:srgbClr val="ECEBF5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2D2B6F"/>
                </a:solidFill>
                <a:uFillTx/>
                <a:latin typeface="+mj-lt"/>
              </a:endParaRPr>
            </a:p>
          </p:txBody>
        </p:sp>
        <p:sp>
          <p:nvSpPr>
            <p:cNvPr id="203" name="Freeform: Shape 38">
              <a:extLst>
                <a:ext uri="{FF2B5EF4-FFF2-40B4-BE49-F238E27FC236}">
                  <a16:creationId xmlns:a16="http://schemas.microsoft.com/office/drawing/2014/main" id="{041C93DE-5FFB-4009-9602-B2CC20AF10D1}"/>
                </a:ext>
              </a:extLst>
            </p:cNvPr>
            <p:cNvSpPr/>
            <p:nvPr/>
          </p:nvSpPr>
          <p:spPr>
            <a:xfrm>
              <a:off x="875037" y="4828749"/>
              <a:ext cx="739539" cy="136863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9543"/>
                <a:gd name="f7" fmla="val 1368636"/>
                <a:gd name="f8" fmla="val 684318"/>
                <a:gd name="f9" fmla="val 1051121"/>
                <a:gd name="f10" fmla="val 619292"/>
                <a:gd name="f11" fmla="val 1348417"/>
                <a:gd name="f12" fmla="val 470980"/>
                <a:gd name="f13" fmla="val 101880"/>
                <a:gd name="f14" fmla="val 1360235"/>
                <a:gd name="f15" fmla="val 189367"/>
                <a:gd name="f16" fmla="val 1207331"/>
                <a:gd name="f17" fmla="val 231989"/>
                <a:gd name="f18" fmla="val 987719"/>
                <a:gd name="f19" fmla="val 249800"/>
                <a:gd name="f20" fmla="val 896256"/>
                <a:gd name="f21" fmla="val 259770"/>
                <a:gd name="f22" fmla="val 793256"/>
                <a:gd name="f23" fmla="val 575381"/>
                <a:gd name="f24" fmla="val 472380"/>
                <a:gd name="f25" fmla="val 380917"/>
                <a:gd name="f26" fmla="val 161306"/>
                <a:gd name="f27" fmla="val 8401"/>
                <a:gd name="f28" fmla="val 20219"/>
                <a:gd name="f29" fmla="val 317571"/>
                <a:gd name="f30" fmla="+- 0 0 -90"/>
                <a:gd name="f31" fmla="*/ f3 1 739543"/>
                <a:gd name="f32" fmla="*/ f4 1 1368636"/>
                <a:gd name="f33" fmla="+- f7 0 f5"/>
                <a:gd name="f34" fmla="+- f6 0 f5"/>
                <a:gd name="f35" fmla="*/ f30 f0 1"/>
                <a:gd name="f36" fmla="*/ f34 1 739543"/>
                <a:gd name="f37" fmla="*/ f33 1 1368636"/>
                <a:gd name="f38" fmla="*/ 739543 f34 1"/>
                <a:gd name="f39" fmla="*/ 684318 f33 1"/>
                <a:gd name="f40" fmla="*/ 470980 f34 1"/>
                <a:gd name="f41" fmla="*/ 1348417 f33 1"/>
                <a:gd name="f42" fmla="*/ 0 f34 1"/>
                <a:gd name="f43" fmla="*/ 1368636 f33 1"/>
                <a:gd name="f44" fmla="*/ 231989 f34 1"/>
                <a:gd name="f45" fmla="*/ 987719 f33 1"/>
                <a:gd name="f46" fmla="*/ 259770 f34 1"/>
                <a:gd name="f47" fmla="*/ 380917 f33 1"/>
                <a:gd name="f48" fmla="*/ 0 f33 1"/>
                <a:gd name="f49" fmla="*/ 20219 f33 1"/>
                <a:gd name="f50" fmla="*/ f35 1 f2"/>
                <a:gd name="f51" fmla="*/ f38 1 739543"/>
                <a:gd name="f52" fmla="*/ f39 1 1368636"/>
                <a:gd name="f53" fmla="*/ f40 1 739543"/>
                <a:gd name="f54" fmla="*/ f41 1 1368636"/>
                <a:gd name="f55" fmla="*/ f42 1 739543"/>
                <a:gd name="f56" fmla="*/ f43 1 1368636"/>
                <a:gd name="f57" fmla="*/ f44 1 739543"/>
                <a:gd name="f58" fmla="*/ f45 1 1368636"/>
                <a:gd name="f59" fmla="*/ f46 1 739543"/>
                <a:gd name="f60" fmla="*/ f47 1 1368636"/>
                <a:gd name="f61" fmla="*/ f48 1 1368636"/>
                <a:gd name="f62" fmla="*/ f49 1 1368636"/>
                <a:gd name="f63" fmla="*/ f5 1 f36"/>
                <a:gd name="f64" fmla="*/ f6 1 f36"/>
                <a:gd name="f65" fmla="*/ f5 1 f37"/>
                <a:gd name="f66" fmla="*/ f7 1 f37"/>
                <a:gd name="f67" fmla="+- f50 0 f1"/>
                <a:gd name="f68" fmla="*/ f51 1 f36"/>
                <a:gd name="f69" fmla="*/ f52 1 f37"/>
                <a:gd name="f70" fmla="*/ f53 1 f36"/>
                <a:gd name="f71" fmla="*/ f54 1 f37"/>
                <a:gd name="f72" fmla="*/ f55 1 f36"/>
                <a:gd name="f73" fmla="*/ f56 1 f37"/>
                <a:gd name="f74" fmla="*/ f57 1 f36"/>
                <a:gd name="f75" fmla="*/ f58 1 f37"/>
                <a:gd name="f76" fmla="*/ f59 1 f36"/>
                <a:gd name="f77" fmla="*/ f60 1 f37"/>
                <a:gd name="f78" fmla="*/ f61 1 f37"/>
                <a:gd name="f79" fmla="*/ f62 1 f37"/>
                <a:gd name="f80" fmla="*/ f63 f31 1"/>
                <a:gd name="f81" fmla="*/ f64 f31 1"/>
                <a:gd name="f82" fmla="*/ f66 f32 1"/>
                <a:gd name="f83" fmla="*/ f65 f32 1"/>
                <a:gd name="f84" fmla="*/ f68 f31 1"/>
                <a:gd name="f85" fmla="*/ f69 f32 1"/>
                <a:gd name="f86" fmla="*/ f70 f31 1"/>
                <a:gd name="f87" fmla="*/ f71 f32 1"/>
                <a:gd name="f88" fmla="*/ f72 f31 1"/>
                <a:gd name="f89" fmla="*/ f73 f32 1"/>
                <a:gd name="f90" fmla="*/ f74 f31 1"/>
                <a:gd name="f91" fmla="*/ f75 f32 1"/>
                <a:gd name="f92" fmla="*/ f76 f31 1"/>
                <a:gd name="f93" fmla="*/ f77 f32 1"/>
                <a:gd name="f94" fmla="*/ f78 f32 1"/>
                <a:gd name="f95" fmla="*/ f79 f3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7">
                  <a:pos x="f84" y="f85"/>
                </a:cxn>
                <a:cxn ang="f67">
                  <a:pos x="f86" y="f87"/>
                </a:cxn>
                <a:cxn ang="f67">
                  <a:pos x="f88" y="f89"/>
                </a:cxn>
                <a:cxn ang="f67">
                  <a:pos x="f90" y="f91"/>
                </a:cxn>
                <a:cxn ang="f67">
                  <a:pos x="f92" y="f85"/>
                </a:cxn>
                <a:cxn ang="f67">
                  <a:pos x="f90" y="f93"/>
                </a:cxn>
                <a:cxn ang="f67">
                  <a:pos x="f88" y="f94"/>
                </a:cxn>
                <a:cxn ang="f67">
                  <a:pos x="f86" y="f95"/>
                </a:cxn>
                <a:cxn ang="f67">
                  <a:pos x="f84" y="f85"/>
                </a:cxn>
              </a:cxnLst>
              <a:rect l="f80" t="f83" r="f81" b="f82"/>
              <a:pathLst>
                <a:path w="739543" h="1368636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5" y="f7"/>
                  </a:lnTo>
                  <a:cubicBezTo>
                    <a:pt x="f13" y="f14"/>
                    <a:pt x="f15" y="f16"/>
                    <a:pt x="f17" y="f18"/>
                  </a:cubicBezTo>
                  <a:cubicBezTo>
                    <a:pt x="f19" y="f20"/>
                    <a:pt x="f21" y="f22"/>
                    <a:pt x="f21" y="f8"/>
                  </a:cubicBezTo>
                  <a:cubicBezTo>
                    <a:pt x="f21" y="f23"/>
                    <a:pt x="f19" y="f24"/>
                    <a:pt x="f17" y="f25"/>
                  </a:cubicBezTo>
                  <a:cubicBezTo>
                    <a:pt x="f15" y="f26"/>
                    <a:pt x="f13" y="f27"/>
                    <a:pt x="f5" y="f5"/>
                  </a:cubicBezTo>
                  <a:lnTo>
                    <a:pt x="f12" y="f28"/>
                  </a:lnTo>
                  <a:cubicBezTo>
                    <a:pt x="f10" y="f28"/>
                    <a:pt x="f6" y="f29"/>
                    <a:pt x="f6" y="f8"/>
                  </a:cubicBezTo>
                  <a:close/>
                </a:path>
              </a:pathLst>
            </a:custGeom>
            <a:solidFill>
              <a:srgbClr val="2E2C7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4" name="Freeform: Shape 46">
              <a:extLst>
                <a:ext uri="{FF2B5EF4-FFF2-40B4-BE49-F238E27FC236}">
                  <a16:creationId xmlns:a16="http://schemas.microsoft.com/office/drawing/2014/main" id="{7EC15499-6B3D-4A33-8C07-DEA131C20D90}"/>
                </a:ext>
              </a:extLst>
            </p:cNvPr>
            <p:cNvSpPr/>
            <p:nvPr/>
          </p:nvSpPr>
          <p:spPr>
            <a:xfrm>
              <a:off x="2414841" y="4889474"/>
              <a:ext cx="739210" cy="125135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9207"/>
                <a:gd name="f7" fmla="val 1251353"/>
                <a:gd name="f8" fmla="val 625677"/>
                <a:gd name="f9" fmla="val 959211"/>
                <a:gd name="f10" fmla="val 618956"/>
                <a:gd name="f11" fmla="val 1229622"/>
                <a:gd name="f12" fmla="val 470644"/>
                <a:gd name="f13" fmla="val 1251354"/>
                <a:gd name="f14" fmla="val 101824"/>
                <a:gd name="f15" fmla="val 1243456"/>
                <a:gd name="f16" fmla="val 189310"/>
                <a:gd name="f17" fmla="val 1103322"/>
                <a:gd name="f18" fmla="val 231821"/>
                <a:gd name="f19" fmla="val 902193"/>
                <a:gd name="f20" fmla="val 249464"/>
                <a:gd name="f21" fmla="val 818796"/>
                <a:gd name="f22" fmla="val 259378"/>
                <a:gd name="f23" fmla="val 724925"/>
                <a:gd name="f24" fmla="val 526429"/>
                <a:gd name="f25" fmla="val 432558"/>
                <a:gd name="f26" fmla="val 349160"/>
                <a:gd name="f27" fmla="val 148088"/>
                <a:gd name="f28" fmla="val 101880"/>
                <a:gd name="f29" fmla="val 7953"/>
                <a:gd name="f30" fmla="val 56"/>
                <a:gd name="f31" fmla="val 21788"/>
                <a:gd name="f32" fmla="val 292143"/>
                <a:gd name="f33" fmla="+- 0 0 -90"/>
                <a:gd name="f34" fmla="*/ f3 1 739207"/>
                <a:gd name="f35" fmla="*/ f4 1 1251353"/>
                <a:gd name="f36" fmla="+- f7 0 f5"/>
                <a:gd name="f37" fmla="+- f6 0 f5"/>
                <a:gd name="f38" fmla="*/ f33 f0 1"/>
                <a:gd name="f39" fmla="*/ f37 1 739207"/>
                <a:gd name="f40" fmla="*/ f36 1 1251353"/>
                <a:gd name="f41" fmla="*/ 739207 f37 1"/>
                <a:gd name="f42" fmla="*/ 625677 f36 1"/>
                <a:gd name="f43" fmla="*/ 470644 f37 1"/>
                <a:gd name="f44" fmla="*/ 1229622 f36 1"/>
                <a:gd name="f45" fmla="*/ 0 f37 1"/>
                <a:gd name="f46" fmla="*/ 1251354 f36 1"/>
                <a:gd name="f47" fmla="*/ 231821 f37 1"/>
                <a:gd name="f48" fmla="*/ 902193 f36 1"/>
                <a:gd name="f49" fmla="*/ 259378 f37 1"/>
                <a:gd name="f50" fmla="*/ 349160 f36 1"/>
                <a:gd name="f51" fmla="*/ 56 f37 1"/>
                <a:gd name="f52" fmla="*/ 0 f36 1"/>
                <a:gd name="f53" fmla="*/ 21788 f36 1"/>
                <a:gd name="f54" fmla="*/ f38 1 f2"/>
                <a:gd name="f55" fmla="*/ f41 1 739207"/>
                <a:gd name="f56" fmla="*/ f42 1 1251353"/>
                <a:gd name="f57" fmla="*/ f43 1 739207"/>
                <a:gd name="f58" fmla="*/ f44 1 1251353"/>
                <a:gd name="f59" fmla="*/ f45 1 739207"/>
                <a:gd name="f60" fmla="*/ f46 1 1251353"/>
                <a:gd name="f61" fmla="*/ f47 1 739207"/>
                <a:gd name="f62" fmla="*/ f48 1 1251353"/>
                <a:gd name="f63" fmla="*/ f49 1 739207"/>
                <a:gd name="f64" fmla="*/ f50 1 1251353"/>
                <a:gd name="f65" fmla="*/ f51 1 739207"/>
                <a:gd name="f66" fmla="*/ f52 1 1251353"/>
                <a:gd name="f67" fmla="*/ f53 1 1251353"/>
                <a:gd name="f68" fmla="*/ f5 1 f39"/>
                <a:gd name="f69" fmla="*/ f6 1 f39"/>
                <a:gd name="f70" fmla="*/ f5 1 f40"/>
                <a:gd name="f71" fmla="*/ f7 1 f40"/>
                <a:gd name="f72" fmla="+- f54 0 f1"/>
                <a:gd name="f73" fmla="*/ f55 1 f39"/>
                <a:gd name="f74" fmla="*/ f56 1 f40"/>
                <a:gd name="f75" fmla="*/ f57 1 f39"/>
                <a:gd name="f76" fmla="*/ f58 1 f40"/>
                <a:gd name="f77" fmla="*/ f59 1 f39"/>
                <a:gd name="f78" fmla="*/ f60 1 f40"/>
                <a:gd name="f79" fmla="*/ f61 1 f39"/>
                <a:gd name="f80" fmla="*/ f62 1 f40"/>
                <a:gd name="f81" fmla="*/ f63 1 f39"/>
                <a:gd name="f82" fmla="*/ f64 1 f40"/>
                <a:gd name="f83" fmla="*/ f65 1 f39"/>
                <a:gd name="f84" fmla="*/ f66 1 f40"/>
                <a:gd name="f85" fmla="*/ f67 1 f40"/>
                <a:gd name="f86" fmla="*/ f68 f34 1"/>
                <a:gd name="f87" fmla="*/ f69 f34 1"/>
                <a:gd name="f88" fmla="*/ f71 f35 1"/>
                <a:gd name="f89" fmla="*/ f70 f35 1"/>
                <a:gd name="f90" fmla="*/ f73 f34 1"/>
                <a:gd name="f91" fmla="*/ f74 f35 1"/>
                <a:gd name="f92" fmla="*/ f75 f34 1"/>
                <a:gd name="f93" fmla="*/ f76 f35 1"/>
                <a:gd name="f94" fmla="*/ f77 f34 1"/>
                <a:gd name="f95" fmla="*/ f78 f35 1"/>
                <a:gd name="f96" fmla="*/ f79 f34 1"/>
                <a:gd name="f97" fmla="*/ f80 f35 1"/>
                <a:gd name="f98" fmla="*/ f81 f34 1"/>
                <a:gd name="f99" fmla="*/ f82 f35 1"/>
                <a:gd name="f100" fmla="*/ f83 f34 1"/>
                <a:gd name="f101" fmla="*/ f84 f35 1"/>
                <a:gd name="f102" fmla="*/ f85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2">
                  <a:pos x="f90" y="f91"/>
                </a:cxn>
                <a:cxn ang="f72">
                  <a:pos x="f92" y="f93"/>
                </a:cxn>
                <a:cxn ang="f72">
                  <a:pos x="f94" y="f95"/>
                </a:cxn>
                <a:cxn ang="f72">
                  <a:pos x="f96" y="f97"/>
                </a:cxn>
                <a:cxn ang="f72">
                  <a:pos x="f98" y="f91"/>
                </a:cxn>
                <a:cxn ang="f72">
                  <a:pos x="f96" y="f99"/>
                </a:cxn>
                <a:cxn ang="f72">
                  <a:pos x="f100" y="f101"/>
                </a:cxn>
                <a:cxn ang="f72">
                  <a:pos x="f92" y="f102"/>
                </a:cxn>
                <a:cxn ang="f72">
                  <a:pos x="f90" y="f91"/>
                </a:cxn>
              </a:cxnLst>
              <a:rect l="f86" t="f89" r="f87" b="f88"/>
              <a:pathLst>
                <a:path w="739207" h="1251353">
                  <a:moveTo>
                    <a:pt x="f6" y="f8"/>
                  </a:moveTo>
                  <a:cubicBezTo>
                    <a:pt x="f6" y="f9"/>
                    <a:pt x="f10" y="f11"/>
                    <a:pt x="f12" y="f11"/>
                  </a:cubicBezTo>
                  <a:lnTo>
                    <a:pt x="f5" y="f13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8"/>
                  </a:cubicBezTo>
                  <a:cubicBezTo>
                    <a:pt x="f22" y="f24"/>
                    <a:pt x="f20" y="f25"/>
                    <a:pt x="f18" y="f26"/>
                  </a:cubicBezTo>
                  <a:cubicBezTo>
                    <a:pt x="f16" y="f27"/>
                    <a:pt x="f28" y="f29"/>
                    <a:pt x="f30" y="f5"/>
                  </a:cubicBezTo>
                  <a:lnTo>
                    <a:pt x="f12" y="f31"/>
                  </a:lnTo>
                  <a:cubicBezTo>
                    <a:pt x="f10" y="f31"/>
                    <a:pt x="f6" y="f32"/>
                    <a:pt x="f6" y="f8"/>
                  </a:cubicBezTo>
                  <a:close/>
                </a:path>
              </a:pathLst>
            </a:custGeom>
            <a:solidFill>
              <a:srgbClr val="A29EC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5" name="Freeform: Shape 53">
              <a:extLst>
                <a:ext uri="{FF2B5EF4-FFF2-40B4-BE49-F238E27FC236}">
                  <a16:creationId xmlns:a16="http://schemas.microsoft.com/office/drawing/2014/main" id="{5E314F67-92E0-4EE8-BC28-A8D5AA73169C}"/>
                </a:ext>
              </a:extLst>
            </p:cNvPr>
            <p:cNvSpPr/>
            <p:nvPr/>
          </p:nvSpPr>
          <p:spPr>
            <a:xfrm>
              <a:off x="3790309" y="4950666"/>
              <a:ext cx="737024" cy="11289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7022"/>
                <a:gd name="f7" fmla="val 1128973"/>
                <a:gd name="f8" fmla="val 737023"/>
                <a:gd name="f9" fmla="val 564459"/>
                <a:gd name="f10" fmla="val 864219"/>
                <a:gd name="f11" fmla="val 616771"/>
                <a:gd name="f12" fmla="val 1107242"/>
                <a:gd name="f13" fmla="val 468404"/>
                <a:gd name="f14" fmla="val 1128974"/>
                <a:gd name="f15" fmla="val 100984"/>
                <a:gd name="f16" fmla="val 1120125"/>
                <a:gd name="f17" fmla="val 187574"/>
                <a:gd name="f18" fmla="val 993936"/>
                <a:gd name="f19" fmla="val 229749"/>
                <a:gd name="f20" fmla="val 813475"/>
                <a:gd name="f21" fmla="val 247336"/>
                <a:gd name="f22" fmla="val 738367"/>
                <a:gd name="f23" fmla="val 257194"/>
                <a:gd name="f24" fmla="val 653849"/>
                <a:gd name="f25" fmla="val 475069"/>
                <a:gd name="f26" fmla="val 390607"/>
                <a:gd name="f27" fmla="val 315499"/>
                <a:gd name="f28" fmla="val 135038"/>
                <a:gd name="f29" fmla="val 8849"/>
                <a:gd name="f30" fmla="val 21732"/>
                <a:gd name="f31" fmla="val 264699"/>
                <a:gd name="f32" fmla="+- 0 0 -90"/>
                <a:gd name="f33" fmla="*/ f3 1 737022"/>
                <a:gd name="f34" fmla="*/ f4 1 1128973"/>
                <a:gd name="f35" fmla="+- f7 0 f5"/>
                <a:gd name="f36" fmla="+- f6 0 f5"/>
                <a:gd name="f37" fmla="*/ f32 f0 1"/>
                <a:gd name="f38" fmla="*/ f36 1 737022"/>
                <a:gd name="f39" fmla="*/ f35 1 1128973"/>
                <a:gd name="f40" fmla="*/ 737023 f36 1"/>
                <a:gd name="f41" fmla="*/ 564459 f35 1"/>
                <a:gd name="f42" fmla="*/ 468404 f36 1"/>
                <a:gd name="f43" fmla="*/ 1107242 f35 1"/>
                <a:gd name="f44" fmla="*/ 0 f36 1"/>
                <a:gd name="f45" fmla="*/ 1128974 f35 1"/>
                <a:gd name="f46" fmla="*/ 229749 f36 1"/>
                <a:gd name="f47" fmla="*/ 813475 f35 1"/>
                <a:gd name="f48" fmla="*/ 257194 f36 1"/>
                <a:gd name="f49" fmla="*/ 315499 f35 1"/>
                <a:gd name="f50" fmla="*/ 0 f35 1"/>
                <a:gd name="f51" fmla="*/ 21732 f35 1"/>
                <a:gd name="f52" fmla="*/ f37 1 f2"/>
                <a:gd name="f53" fmla="*/ f40 1 737022"/>
                <a:gd name="f54" fmla="*/ f41 1 1128973"/>
                <a:gd name="f55" fmla="*/ f42 1 737022"/>
                <a:gd name="f56" fmla="*/ f43 1 1128973"/>
                <a:gd name="f57" fmla="*/ f44 1 737022"/>
                <a:gd name="f58" fmla="*/ f45 1 1128973"/>
                <a:gd name="f59" fmla="*/ f46 1 737022"/>
                <a:gd name="f60" fmla="*/ f47 1 1128973"/>
                <a:gd name="f61" fmla="*/ f48 1 737022"/>
                <a:gd name="f62" fmla="*/ f49 1 1128973"/>
                <a:gd name="f63" fmla="*/ f50 1 1128973"/>
                <a:gd name="f64" fmla="*/ f51 1 1128973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737022" h="1128973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9"/>
                  </a:cubicBezTo>
                  <a:cubicBezTo>
                    <a:pt x="f23" y="f25"/>
                    <a:pt x="f21" y="f26"/>
                    <a:pt x="f19" y="f27"/>
                  </a:cubicBezTo>
                  <a:cubicBezTo>
                    <a:pt x="f17" y="f28"/>
                    <a:pt x="f15" y="f29"/>
                    <a:pt x="f5" y="f5"/>
                  </a:cubicBezTo>
                  <a:lnTo>
                    <a:pt x="f13" y="f30"/>
                  </a:ln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2E2C70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id="{2BAC8CAB-7CB6-40BC-BBD2-EF68B012C289}"/>
                </a:ext>
              </a:extLst>
            </p:cNvPr>
            <p:cNvSpPr/>
            <p:nvPr/>
          </p:nvSpPr>
          <p:spPr>
            <a:xfrm>
              <a:off x="5164716" y="5011382"/>
              <a:ext cx="735845" cy="100754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5846"/>
                <a:gd name="f7" fmla="val 1007546"/>
                <a:gd name="f8" fmla="val 735847"/>
                <a:gd name="f9" fmla="val 503745"/>
                <a:gd name="f10" fmla="val 770068"/>
                <a:gd name="f11" fmla="val 615595"/>
                <a:gd name="f12" fmla="val 985983"/>
                <a:gd name="f13" fmla="val 467283"/>
                <a:gd name="f14" fmla="val 100592"/>
                <a:gd name="f15" fmla="val 998865"/>
                <a:gd name="f16" fmla="val 186790"/>
                <a:gd name="f17" fmla="val 886287"/>
                <a:gd name="f18" fmla="val 228741"/>
                <a:gd name="f19" fmla="val 725597"/>
                <a:gd name="f20" fmla="val 246272"/>
                <a:gd name="f21" fmla="val 658666"/>
                <a:gd name="f22" fmla="val 256073"/>
                <a:gd name="f23" fmla="val 583334"/>
                <a:gd name="f24" fmla="val 424156"/>
                <a:gd name="f25" fmla="val 348880"/>
                <a:gd name="f26" fmla="val 281949"/>
                <a:gd name="f27" fmla="val 121260"/>
                <a:gd name="f28" fmla="val 100648"/>
                <a:gd name="f29" fmla="val 8681"/>
                <a:gd name="f30" fmla="val 21563"/>
                <a:gd name="f31" fmla="val 237478"/>
                <a:gd name="f32" fmla="+- 0 0 -90"/>
                <a:gd name="f33" fmla="*/ f3 1 735846"/>
                <a:gd name="f34" fmla="*/ f4 1 1007546"/>
                <a:gd name="f35" fmla="+- f7 0 f5"/>
                <a:gd name="f36" fmla="+- f6 0 f5"/>
                <a:gd name="f37" fmla="*/ f32 f0 1"/>
                <a:gd name="f38" fmla="*/ f36 1 735846"/>
                <a:gd name="f39" fmla="*/ f35 1 1007546"/>
                <a:gd name="f40" fmla="*/ 735847 f36 1"/>
                <a:gd name="f41" fmla="*/ 503745 f35 1"/>
                <a:gd name="f42" fmla="*/ 467283 f36 1"/>
                <a:gd name="f43" fmla="*/ 985983 f35 1"/>
                <a:gd name="f44" fmla="*/ 0 f36 1"/>
                <a:gd name="f45" fmla="*/ 1007546 f35 1"/>
                <a:gd name="f46" fmla="*/ 228741 f36 1"/>
                <a:gd name="f47" fmla="*/ 725597 f35 1"/>
                <a:gd name="f48" fmla="*/ 256073 f36 1"/>
                <a:gd name="f49" fmla="*/ 281949 f35 1"/>
                <a:gd name="f50" fmla="*/ 0 f35 1"/>
                <a:gd name="f51" fmla="*/ 21563 f35 1"/>
                <a:gd name="f52" fmla="*/ f37 1 f2"/>
                <a:gd name="f53" fmla="*/ f40 1 735846"/>
                <a:gd name="f54" fmla="*/ f41 1 1007546"/>
                <a:gd name="f55" fmla="*/ f42 1 735846"/>
                <a:gd name="f56" fmla="*/ f43 1 1007546"/>
                <a:gd name="f57" fmla="*/ f44 1 735846"/>
                <a:gd name="f58" fmla="*/ f45 1 1007546"/>
                <a:gd name="f59" fmla="*/ f46 1 735846"/>
                <a:gd name="f60" fmla="*/ f47 1 1007546"/>
                <a:gd name="f61" fmla="*/ f48 1 735846"/>
                <a:gd name="f62" fmla="*/ f49 1 1007546"/>
                <a:gd name="f63" fmla="*/ f50 1 1007546"/>
                <a:gd name="f64" fmla="*/ f51 1 1007546"/>
                <a:gd name="f65" fmla="*/ f5 1 f38"/>
                <a:gd name="f66" fmla="*/ f6 1 f38"/>
                <a:gd name="f67" fmla="*/ f5 1 f39"/>
                <a:gd name="f68" fmla="*/ f7 1 f39"/>
                <a:gd name="f69" fmla="+- f52 0 f1"/>
                <a:gd name="f70" fmla="*/ f53 1 f38"/>
                <a:gd name="f71" fmla="*/ f54 1 f39"/>
                <a:gd name="f72" fmla="*/ f55 1 f38"/>
                <a:gd name="f73" fmla="*/ f56 1 f39"/>
                <a:gd name="f74" fmla="*/ f57 1 f38"/>
                <a:gd name="f75" fmla="*/ f58 1 f39"/>
                <a:gd name="f76" fmla="*/ f59 1 f38"/>
                <a:gd name="f77" fmla="*/ f60 1 f39"/>
                <a:gd name="f78" fmla="*/ f61 1 f38"/>
                <a:gd name="f79" fmla="*/ f62 1 f39"/>
                <a:gd name="f80" fmla="*/ f63 1 f39"/>
                <a:gd name="f81" fmla="*/ f64 1 f39"/>
                <a:gd name="f82" fmla="*/ f65 f33 1"/>
                <a:gd name="f83" fmla="*/ f66 f33 1"/>
                <a:gd name="f84" fmla="*/ f68 f34 1"/>
                <a:gd name="f85" fmla="*/ f67 f34 1"/>
                <a:gd name="f86" fmla="*/ f70 f33 1"/>
                <a:gd name="f87" fmla="*/ f71 f34 1"/>
                <a:gd name="f88" fmla="*/ f72 f33 1"/>
                <a:gd name="f89" fmla="*/ f73 f34 1"/>
                <a:gd name="f90" fmla="*/ f74 f33 1"/>
                <a:gd name="f91" fmla="*/ f75 f34 1"/>
                <a:gd name="f92" fmla="*/ f76 f33 1"/>
                <a:gd name="f93" fmla="*/ f77 f34 1"/>
                <a:gd name="f94" fmla="*/ f78 f33 1"/>
                <a:gd name="f95" fmla="*/ f79 f34 1"/>
                <a:gd name="f96" fmla="*/ f80 f34 1"/>
                <a:gd name="f97" fmla="*/ f81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69">
                  <a:pos x="f86" y="f87"/>
                </a:cxn>
                <a:cxn ang="f69">
                  <a:pos x="f88" y="f89"/>
                </a:cxn>
                <a:cxn ang="f69">
                  <a:pos x="f90" y="f91"/>
                </a:cxn>
                <a:cxn ang="f69">
                  <a:pos x="f92" y="f93"/>
                </a:cxn>
                <a:cxn ang="f69">
                  <a:pos x="f94" y="f87"/>
                </a:cxn>
                <a:cxn ang="f69">
                  <a:pos x="f92" y="f95"/>
                </a:cxn>
                <a:cxn ang="f69">
                  <a:pos x="f90" y="f96"/>
                </a:cxn>
                <a:cxn ang="f69">
                  <a:pos x="f88" y="f97"/>
                </a:cxn>
                <a:cxn ang="f69">
                  <a:pos x="f86" y="f87"/>
                </a:cxn>
              </a:cxnLst>
              <a:rect l="f82" t="f85" r="f83" b="f84"/>
              <a:pathLst>
                <a:path w="735846" h="1007546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7"/>
                  </a:ln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2" y="f9"/>
                  </a:cubicBezTo>
                  <a:cubicBezTo>
                    <a:pt x="f22" y="f24"/>
                    <a:pt x="f20" y="f25"/>
                    <a:pt x="f18" y="f26"/>
                  </a:cubicBezTo>
                  <a:cubicBezTo>
                    <a:pt x="f16" y="f27"/>
                    <a:pt x="f28" y="f29"/>
                    <a:pt x="f5" y="f5"/>
                  </a:cubicBezTo>
                  <a:lnTo>
                    <a:pt x="f13" y="f30"/>
                  </a:lnTo>
                  <a:cubicBezTo>
                    <a:pt x="f11" y="f30"/>
                    <a:pt x="f8" y="f31"/>
                    <a:pt x="f8" y="f9"/>
                  </a:cubicBezTo>
                  <a:close/>
                </a:path>
              </a:pathLst>
            </a:custGeom>
            <a:solidFill>
              <a:srgbClr val="A29EC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7" name="Freeform: Shape 61">
              <a:extLst>
                <a:ext uri="{FF2B5EF4-FFF2-40B4-BE49-F238E27FC236}">
                  <a16:creationId xmlns:a16="http://schemas.microsoft.com/office/drawing/2014/main" id="{357132F9-A630-4910-8B80-54C3C09C7575}"/>
                </a:ext>
              </a:extLst>
            </p:cNvPr>
            <p:cNvSpPr/>
            <p:nvPr/>
          </p:nvSpPr>
          <p:spPr>
            <a:xfrm>
              <a:off x="6540522" y="5072181"/>
              <a:ext cx="733321" cy="885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733325"/>
                <a:gd name="f7" fmla="val 885950"/>
                <a:gd name="f8" fmla="val 733326"/>
                <a:gd name="f9" fmla="val 442975"/>
                <a:gd name="f10" fmla="val 675861"/>
                <a:gd name="f11" fmla="val 613075"/>
                <a:gd name="f12" fmla="val 864611"/>
                <a:gd name="f13" fmla="val 464763"/>
                <a:gd name="f14" fmla="val 885951"/>
                <a:gd name="f15" fmla="val 99696"/>
                <a:gd name="f16" fmla="val 876821"/>
                <a:gd name="f17" fmla="val 184886"/>
                <a:gd name="f18" fmla="val 777909"/>
                <a:gd name="f19" fmla="val 226389"/>
                <a:gd name="f20" fmla="val 637383"/>
                <a:gd name="f21" fmla="val 243751"/>
                <a:gd name="f22" fmla="val 578685"/>
                <a:gd name="f23" fmla="val 253497"/>
                <a:gd name="f24" fmla="val 512707"/>
                <a:gd name="f25" fmla="val 373244"/>
                <a:gd name="f26" fmla="val 307265"/>
                <a:gd name="f27" fmla="val 248568"/>
                <a:gd name="f28" fmla="val 184830"/>
                <a:gd name="f29" fmla="val 108041"/>
                <a:gd name="f30" fmla="val 99640"/>
                <a:gd name="f31" fmla="val 9129"/>
                <a:gd name="f32" fmla="val 21395"/>
                <a:gd name="f33" fmla="val 210146"/>
                <a:gd name="f34" fmla="+- 0 0 -90"/>
                <a:gd name="f35" fmla="*/ f3 1 733325"/>
                <a:gd name="f36" fmla="*/ f4 1 885950"/>
                <a:gd name="f37" fmla="+- f7 0 f5"/>
                <a:gd name="f38" fmla="+- f6 0 f5"/>
                <a:gd name="f39" fmla="*/ f34 f0 1"/>
                <a:gd name="f40" fmla="*/ f38 1 733325"/>
                <a:gd name="f41" fmla="*/ f37 1 885950"/>
                <a:gd name="f42" fmla="*/ 733326 f38 1"/>
                <a:gd name="f43" fmla="*/ 442975 f37 1"/>
                <a:gd name="f44" fmla="*/ 464763 f38 1"/>
                <a:gd name="f45" fmla="*/ 864611 f37 1"/>
                <a:gd name="f46" fmla="*/ 0 f38 1"/>
                <a:gd name="f47" fmla="*/ 885951 f37 1"/>
                <a:gd name="f48" fmla="*/ 226389 f38 1"/>
                <a:gd name="f49" fmla="*/ 637383 f37 1"/>
                <a:gd name="f50" fmla="*/ 253497 f38 1"/>
                <a:gd name="f51" fmla="*/ 248568 f37 1"/>
                <a:gd name="f52" fmla="*/ 0 f37 1"/>
                <a:gd name="f53" fmla="*/ 21395 f37 1"/>
                <a:gd name="f54" fmla="*/ f39 1 f2"/>
                <a:gd name="f55" fmla="*/ f42 1 733325"/>
                <a:gd name="f56" fmla="*/ f43 1 885950"/>
                <a:gd name="f57" fmla="*/ f44 1 733325"/>
                <a:gd name="f58" fmla="*/ f45 1 885950"/>
                <a:gd name="f59" fmla="*/ f46 1 733325"/>
                <a:gd name="f60" fmla="*/ f47 1 885950"/>
                <a:gd name="f61" fmla="*/ f48 1 733325"/>
                <a:gd name="f62" fmla="*/ f49 1 885950"/>
                <a:gd name="f63" fmla="*/ f50 1 733325"/>
                <a:gd name="f64" fmla="*/ f51 1 885950"/>
                <a:gd name="f65" fmla="*/ f52 1 885950"/>
                <a:gd name="f66" fmla="*/ f53 1 885950"/>
                <a:gd name="f67" fmla="*/ f5 1 f40"/>
                <a:gd name="f68" fmla="*/ f6 1 f40"/>
                <a:gd name="f69" fmla="*/ f5 1 f41"/>
                <a:gd name="f70" fmla="*/ f7 1 f41"/>
                <a:gd name="f71" fmla="+- f54 0 f1"/>
                <a:gd name="f72" fmla="*/ f55 1 f40"/>
                <a:gd name="f73" fmla="*/ f56 1 f41"/>
                <a:gd name="f74" fmla="*/ f57 1 f40"/>
                <a:gd name="f75" fmla="*/ f58 1 f41"/>
                <a:gd name="f76" fmla="*/ f59 1 f40"/>
                <a:gd name="f77" fmla="*/ f60 1 f41"/>
                <a:gd name="f78" fmla="*/ f61 1 f40"/>
                <a:gd name="f79" fmla="*/ f62 1 f41"/>
                <a:gd name="f80" fmla="*/ f63 1 f40"/>
                <a:gd name="f81" fmla="*/ f64 1 f41"/>
                <a:gd name="f82" fmla="*/ f65 1 f41"/>
                <a:gd name="f83" fmla="*/ f66 1 f41"/>
                <a:gd name="f84" fmla="*/ f67 f35 1"/>
                <a:gd name="f85" fmla="*/ f68 f35 1"/>
                <a:gd name="f86" fmla="*/ f70 f36 1"/>
                <a:gd name="f87" fmla="*/ f69 f36 1"/>
                <a:gd name="f88" fmla="*/ f72 f35 1"/>
                <a:gd name="f89" fmla="*/ f73 f36 1"/>
                <a:gd name="f90" fmla="*/ f74 f35 1"/>
                <a:gd name="f91" fmla="*/ f75 f36 1"/>
                <a:gd name="f92" fmla="*/ f76 f35 1"/>
                <a:gd name="f93" fmla="*/ f77 f36 1"/>
                <a:gd name="f94" fmla="*/ f78 f35 1"/>
                <a:gd name="f95" fmla="*/ f79 f36 1"/>
                <a:gd name="f96" fmla="*/ f80 f35 1"/>
                <a:gd name="f97" fmla="*/ f81 f36 1"/>
                <a:gd name="f98" fmla="*/ f82 f36 1"/>
                <a:gd name="f99" fmla="*/ f83 f3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1">
                  <a:pos x="f88" y="f89"/>
                </a:cxn>
                <a:cxn ang="f71">
                  <a:pos x="f90" y="f91"/>
                </a:cxn>
                <a:cxn ang="f71">
                  <a:pos x="f92" y="f93"/>
                </a:cxn>
                <a:cxn ang="f71">
                  <a:pos x="f94" y="f95"/>
                </a:cxn>
                <a:cxn ang="f71">
                  <a:pos x="f96" y="f89"/>
                </a:cxn>
                <a:cxn ang="f71">
                  <a:pos x="f94" y="f97"/>
                </a:cxn>
                <a:cxn ang="f71">
                  <a:pos x="f92" y="f98"/>
                </a:cxn>
                <a:cxn ang="f71">
                  <a:pos x="f90" y="f99"/>
                </a:cxn>
                <a:cxn ang="f71">
                  <a:pos x="f88" y="f89"/>
                </a:cxn>
              </a:cxnLst>
              <a:rect l="f84" t="f87" r="f85" b="f86"/>
              <a:pathLst>
                <a:path w="733325" h="885950">
                  <a:moveTo>
                    <a:pt x="f8" y="f9"/>
                  </a:moveTo>
                  <a:cubicBezTo>
                    <a:pt x="f8" y="f10"/>
                    <a:pt x="f11" y="f12"/>
                    <a:pt x="f13" y="f12"/>
                  </a:cubicBezTo>
                  <a:lnTo>
                    <a:pt x="f5" y="f14"/>
                  </a:lnTo>
                  <a:cubicBezTo>
                    <a:pt x="f15" y="f16"/>
                    <a:pt x="f17" y="f18"/>
                    <a:pt x="f19" y="f20"/>
                  </a:cubicBezTo>
                  <a:cubicBezTo>
                    <a:pt x="f21" y="f22"/>
                    <a:pt x="f23" y="f24"/>
                    <a:pt x="f23" y="f9"/>
                  </a:cubicBezTo>
                  <a:cubicBezTo>
                    <a:pt x="f23" y="f25"/>
                    <a:pt x="f21" y="f26"/>
                    <a:pt x="f19" y="f27"/>
                  </a:cubicBezTo>
                  <a:cubicBezTo>
                    <a:pt x="f28" y="f29"/>
                    <a:pt x="f30" y="f31"/>
                    <a:pt x="f5" y="f5"/>
                  </a:cubicBezTo>
                  <a:lnTo>
                    <a:pt x="f13" y="f32"/>
                  </a:lnTo>
                  <a:cubicBezTo>
                    <a:pt x="f11" y="f32"/>
                    <a:pt x="f8" y="f33"/>
                    <a:pt x="f8" y="f9"/>
                  </a:cubicBezTo>
                  <a:close/>
                </a:path>
              </a:pathLst>
            </a:custGeom>
            <a:solidFill>
              <a:srgbClr val="E8C21E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+mj-lt"/>
              </a:endParaRPr>
            </a:p>
          </p:txBody>
        </p:sp>
        <p:sp>
          <p:nvSpPr>
            <p:cNvPr id="208" name="TextBox 67">
              <a:extLst>
                <a:ext uri="{FF2B5EF4-FFF2-40B4-BE49-F238E27FC236}">
                  <a16:creationId xmlns:a16="http://schemas.microsoft.com/office/drawing/2014/main" id="{431E3A5C-3C0D-4C29-8F5A-FB5B9246345F}"/>
                </a:ext>
              </a:extLst>
            </p:cNvPr>
            <p:cNvSpPr txBox="1"/>
            <p:nvPr/>
          </p:nvSpPr>
          <p:spPr>
            <a:xfrm>
              <a:off x="1218380" y="5407436"/>
              <a:ext cx="339837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 kern="0">
                  <a:solidFill>
                    <a:srgbClr val="FFFFFF"/>
                  </a:solidFill>
                  <a:latin typeface="+mj-lt"/>
                  <a:cs typeface="Arial"/>
                </a:rPr>
                <a:t>2471</a:t>
              </a:r>
              <a:endParaRPr lang="en-US" sz="1200" b="1" i="0" u="none" strike="noStrike" kern="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09" name="TextBox 68">
              <a:extLst>
                <a:ext uri="{FF2B5EF4-FFF2-40B4-BE49-F238E27FC236}">
                  <a16:creationId xmlns:a16="http://schemas.microsoft.com/office/drawing/2014/main" id="{5869B394-7300-4345-8B28-6A86B3A27E5F}"/>
                </a:ext>
              </a:extLst>
            </p:cNvPr>
            <p:cNvSpPr txBox="1"/>
            <p:nvPr/>
          </p:nvSpPr>
          <p:spPr>
            <a:xfrm>
              <a:off x="2663865" y="5419342"/>
              <a:ext cx="468981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866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0" name="TextBox 70">
              <a:extLst>
                <a:ext uri="{FF2B5EF4-FFF2-40B4-BE49-F238E27FC236}">
                  <a16:creationId xmlns:a16="http://schemas.microsoft.com/office/drawing/2014/main" id="{BED5BE1D-C4FD-4920-951E-880D0BB52532}"/>
                </a:ext>
              </a:extLst>
            </p:cNvPr>
            <p:cNvSpPr txBox="1"/>
            <p:nvPr/>
          </p:nvSpPr>
          <p:spPr>
            <a:xfrm>
              <a:off x="5568261" y="5407436"/>
              <a:ext cx="169918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91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1" name="TextBox 71">
              <a:extLst>
                <a:ext uri="{FF2B5EF4-FFF2-40B4-BE49-F238E27FC236}">
                  <a16:creationId xmlns:a16="http://schemas.microsoft.com/office/drawing/2014/main" id="{BD329E0D-8D09-4B37-B312-A6099CECF9FE}"/>
                </a:ext>
              </a:extLst>
            </p:cNvPr>
            <p:cNvSpPr txBox="1"/>
            <p:nvPr/>
          </p:nvSpPr>
          <p:spPr>
            <a:xfrm>
              <a:off x="6803289" y="5431248"/>
              <a:ext cx="425158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37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2" name="TextBox 73">
              <a:extLst>
                <a:ext uri="{FF2B5EF4-FFF2-40B4-BE49-F238E27FC236}">
                  <a16:creationId xmlns:a16="http://schemas.microsoft.com/office/drawing/2014/main" id="{EA72A162-5EA5-46A6-9DCE-72CE52AF2C56}"/>
                </a:ext>
              </a:extLst>
            </p:cNvPr>
            <p:cNvSpPr txBox="1"/>
            <p:nvPr/>
          </p:nvSpPr>
          <p:spPr>
            <a:xfrm>
              <a:off x="1672846" y="5374335"/>
              <a:ext cx="952184" cy="36933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dirty="0">
                  <a:solidFill>
                    <a:schemeClr val="tx1"/>
                  </a:solidFill>
                  <a:latin typeface="+mj-lt"/>
                  <a:cs typeface="Arial"/>
                </a:rPr>
                <a:t>Регистраций</a:t>
              </a:r>
              <a:r>
                <a:rPr lang="ru-RU" sz="1200" i="0" u="none" strike="noStrike" kern="1200" cap="none" spc="0" baseline="0" dirty="0">
                  <a:solidFill>
                    <a:schemeClr val="tx1"/>
                  </a:solidFill>
                  <a:uFillTx/>
                  <a:latin typeface="+mj-lt"/>
                  <a:cs typeface="Arial"/>
                </a:rPr>
                <a:t> </a:t>
              </a:r>
            </a:p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i="0" u="none" strike="noStrike" kern="1200" cap="none" spc="0" baseline="0" dirty="0">
                  <a:solidFill>
                    <a:schemeClr val="tx1"/>
                  </a:solidFill>
                  <a:uFillTx/>
                  <a:latin typeface="+mj-lt"/>
                  <a:cs typeface="Arial"/>
                </a:rPr>
                <a:t>на сайте</a:t>
              </a:r>
            </a:p>
          </p:txBody>
        </p:sp>
        <p:sp>
          <p:nvSpPr>
            <p:cNvPr id="213" name="TextBox 74">
              <a:extLst>
                <a:ext uri="{FF2B5EF4-FFF2-40B4-BE49-F238E27FC236}">
                  <a16:creationId xmlns:a16="http://schemas.microsoft.com/office/drawing/2014/main" id="{CFE49BC3-D65E-4773-A07C-7A3577C00735}"/>
                </a:ext>
              </a:extLst>
            </p:cNvPr>
            <p:cNvSpPr txBox="1"/>
            <p:nvPr/>
          </p:nvSpPr>
          <p:spPr>
            <a:xfrm>
              <a:off x="3263861" y="5430301"/>
              <a:ext cx="578952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i="0" u="none" strike="noStrike" kern="1200" cap="none" spc="0" baseline="0">
                  <a:solidFill>
                    <a:schemeClr val="tx1"/>
                  </a:solidFill>
                  <a:uFillTx/>
                  <a:latin typeface="+mj-lt"/>
                  <a:cs typeface="Arial" pitchFamily="34"/>
                </a:rPr>
                <a:t>Заявок</a:t>
              </a:r>
            </a:p>
          </p:txBody>
        </p:sp>
        <p:sp>
          <p:nvSpPr>
            <p:cNvPr id="214" name="TextBox 75">
              <a:extLst>
                <a:ext uri="{FF2B5EF4-FFF2-40B4-BE49-F238E27FC236}">
                  <a16:creationId xmlns:a16="http://schemas.microsoft.com/office/drawing/2014/main" id="{5F64E654-A97A-4B52-BFE7-D847118AD369}"/>
                </a:ext>
              </a:extLst>
            </p:cNvPr>
            <p:cNvSpPr txBox="1"/>
            <p:nvPr/>
          </p:nvSpPr>
          <p:spPr>
            <a:xfrm>
              <a:off x="4726681" y="5416345"/>
              <a:ext cx="490520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algn="ctr" defTabSz="872301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>
                  <a:solidFill>
                    <a:schemeClr val="tx1"/>
                  </a:solidFill>
                  <a:latin typeface="+mj-lt"/>
                  <a:cs typeface="Arial"/>
                </a:rPr>
                <a:t>Этап 1</a:t>
              </a:r>
            </a:p>
          </p:txBody>
        </p:sp>
        <p:sp>
          <p:nvSpPr>
            <p:cNvPr id="215" name="TextBox 76">
              <a:extLst>
                <a:ext uri="{FF2B5EF4-FFF2-40B4-BE49-F238E27FC236}">
                  <a16:creationId xmlns:a16="http://schemas.microsoft.com/office/drawing/2014/main" id="{1FF1C8B4-BD9A-45A2-9B1C-8471A92A99D3}"/>
                </a:ext>
              </a:extLst>
            </p:cNvPr>
            <p:cNvSpPr txBox="1"/>
            <p:nvPr/>
          </p:nvSpPr>
          <p:spPr>
            <a:xfrm>
              <a:off x="6091250" y="5438206"/>
              <a:ext cx="533058" cy="18466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872301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i="0" u="none" strike="noStrike" kern="0" cap="none" spc="0" baseline="0">
                  <a:solidFill>
                    <a:schemeClr val="tx1"/>
                  </a:solidFill>
                  <a:uFillTx/>
                  <a:latin typeface="+mj-lt"/>
                  <a:cs typeface="Arial"/>
                </a:rPr>
                <a:t>Этап </a:t>
              </a:r>
              <a:r>
                <a:rPr lang="ru-RU" sz="1200" kern="0">
                  <a:solidFill>
                    <a:schemeClr val="tx1"/>
                  </a:solidFill>
                  <a:latin typeface="+mj-lt"/>
                  <a:cs typeface="Arial"/>
                </a:rPr>
                <a:t>2</a:t>
              </a:r>
              <a:endParaRPr lang="ru-RU" sz="1200" i="0" u="none" strike="noStrike" kern="1200" cap="none" spc="0" baseline="0">
                <a:solidFill>
                  <a:schemeClr val="tx1"/>
                </a:solidFill>
                <a:uFillTx/>
                <a:latin typeface="+mj-lt"/>
                <a:cs typeface="Arial"/>
              </a:endParaRPr>
            </a:p>
          </p:txBody>
        </p:sp>
        <p:sp>
          <p:nvSpPr>
            <p:cNvPr id="216" name="TextBox 77">
              <a:extLst>
                <a:ext uri="{FF2B5EF4-FFF2-40B4-BE49-F238E27FC236}">
                  <a16:creationId xmlns:a16="http://schemas.microsoft.com/office/drawing/2014/main" id="{D09FD102-85C5-47FF-94C3-4ED7843E475B}"/>
                </a:ext>
              </a:extLst>
            </p:cNvPr>
            <p:cNvSpPr txBox="1"/>
            <p:nvPr/>
          </p:nvSpPr>
          <p:spPr>
            <a:xfrm>
              <a:off x="7350885" y="5438206"/>
              <a:ext cx="864019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dirty="0">
                  <a:solidFill>
                    <a:schemeClr val="tx1"/>
                  </a:solidFill>
                  <a:latin typeface="+mj-lt"/>
                  <a:cs typeface="Arial"/>
                </a:rPr>
                <a:t>Финалистов</a:t>
              </a:r>
              <a:endParaRPr lang="en-US" sz="1200" i="0" u="none" strike="noStrike" kern="1200" cap="none" spc="0" baseline="0" dirty="0">
                <a:solidFill>
                  <a:schemeClr val="tx1"/>
                </a:solidFill>
                <a:uFillTx/>
                <a:latin typeface="+mj-lt"/>
                <a:cs typeface="Arial" pitchFamily="34"/>
              </a:endParaRPr>
            </a:p>
          </p:txBody>
        </p:sp>
        <p:sp>
          <p:nvSpPr>
            <p:cNvPr id="218" name="TextBox 68">
              <a:extLst>
                <a:ext uri="{FF2B5EF4-FFF2-40B4-BE49-F238E27FC236}">
                  <a16:creationId xmlns:a16="http://schemas.microsoft.com/office/drawing/2014/main" id="{2E5179C4-E4E6-40DB-8ED1-5D7C20B93EE7}"/>
                </a:ext>
              </a:extLst>
            </p:cNvPr>
            <p:cNvSpPr txBox="1"/>
            <p:nvPr/>
          </p:nvSpPr>
          <p:spPr>
            <a:xfrm>
              <a:off x="4062452" y="5436805"/>
              <a:ext cx="468981" cy="184666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itchFamily="34"/>
                <a:buChar char="​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ru-RU" sz="1200" b="1">
                  <a:solidFill>
                    <a:srgbClr val="FFFFFF"/>
                  </a:solidFill>
                  <a:latin typeface="+mj-lt"/>
                  <a:cs typeface="Arial"/>
                </a:rPr>
                <a:t>360</a:t>
              </a:r>
              <a:endParaRPr lang="en-US" sz="1200" b="1" i="0" u="none" strike="noStrike" kern="1200" cap="none" spc="0" baseline="0">
                <a:solidFill>
                  <a:srgbClr val="FFFFFF"/>
                </a:solidFill>
                <a:uFillTx/>
                <a:latin typeface="+mj-lt"/>
                <a:cs typeface="Arial" pitchFamily="34"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9F1C01F-9CCE-4EDE-93A3-BAFEEF36BA31}"/>
              </a:ext>
            </a:extLst>
          </p:cNvPr>
          <p:cNvGrpSpPr/>
          <p:nvPr/>
        </p:nvGrpSpPr>
        <p:grpSpPr>
          <a:xfrm>
            <a:off x="2039" y="2433752"/>
            <a:ext cx="8906998" cy="1696392"/>
            <a:chOff x="2039" y="2364740"/>
            <a:chExt cx="8906998" cy="1696392"/>
          </a:xfrm>
        </p:grpSpPr>
        <p:sp>
          <p:nvSpPr>
            <p:cNvPr id="194" name="Параллелограмм 9">
              <a:extLst>
                <a:ext uri="{FF2B5EF4-FFF2-40B4-BE49-F238E27FC236}">
                  <a16:creationId xmlns:a16="http://schemas.microsoft.com/office/drawing/2014/main" id="{FECEC0EC-E8C1-4E05-8E96-F4CFBC3709E8}"/>
                </a:ext>
              </a:extLst>
            </p:cNvPr>
            <p:cNvSpPr/>
            <p:nvPr/>
          </p:nvSpPr>
          <p:spPr>
            <a:xfrm>
              <a:off x="4409356" y="2364740"/>
              <a:ext cx="2903865" cy="1696392"/>
            </a:xfrm>
            <a:prstGeom prst="rect">
              <a:avLst/>
            </a:prstGeom>
            <a:blipFill>
              <a:blip r:embed="rId4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ru-RU" sz="1200" b="0" i="0" u="none" strike="noStrike" kern="1200" cap="none" spc="0" baseline="0" dirty="0">
                <a:solidFill>
                  <a:srgbClr val="2D2B6F"/>
                </a:solidFill>
                <a:uFillTx/>
                <a:latin typeface="+mj-lt"/>
                <a:cs typeface="Arial"/>
              </a:endParaRPr>
            </a:p>
          </p:txBody>
        </p:sp>
        <p:pic>
          <p:nvPicPr>
            <p:cNvPr id="195" name="Picture 99" descr="Изображение выглядит как одежда, человек, стена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E89953F2-BB06-49CE-A6D1-A6166062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13539" y="2368219"/>
              <a:ext cx="1649170" cy="1689434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6" name="Picture 100" descr="Изображение выглядит как одежда, человек, доска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82B6C54B-088E-4FCA-B139-C45D4DD64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59867" y="2364740"/>
              <a:ext cx="1649170" cy="169639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9" name="Рисунок 218" descr="Изображение выглядит как одежда, мебель, человек, в помещении&#10;&#10;Автоматически созданное описание">
              <a:extLst>
                <a:ext uri="{FF2B5EF4-FFF2-40B4-BE49-F238E27FC236}">
                  <a16:creationId xmlns:a16="http://schemas.microsoft.com/office/drawing/2014/main" id="{6A526482-739A-4B97-AA6C-74E03628D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9" y="2368220"/>
              <a:ext cx="2864853" cy="1689433"/>
            </a:xfrm>
            <a:prstGeom prst="rect">
              <a:avLst/>
            </a:prstGeom>
          </p:spPr>
        </p:pic>
      </p:grpSp>
      <p:sp>
        <p:nvSpPr>
          <p:cNvPr id="246" name="Прямоугольник 245">
            <a:extLst>
              <a:ext uri="{FF2B5EF4-FFF2-40B4-BE49-F238E27FC236}">
                <a16:creationId xmlns:a16="http://schemas.microsoft.com/office/drawing/2014/main" id="{016C6A5D-FC2D-4FD2-979C-40B2F479A9FC}"/>
              </a:ext>
            </a:extLst>
          </p:cNvPr>
          <p:cNvSpPr/>
          <p:nvPr/>
        </p:nvSpPr>
        <p:spPr>
          <a:xfrm>
            <a:off x="1" y="2429258"/>
            <a:ext cx="8920308" cy="1696826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C88B2BA9-95C8-4E3D-8360-B42DF5CBA0B9}"/>
              </a:ext>
            </a:extLst>
          </p:cNvPr>
          <p:cNvSpPr txBox="1"/>
          <p:nvPr/>
        </p:nvSpPr>
        <p:spPr>
          <a:xfrm>
            <a:off x="425427" y="3804610"/>
            <a:ext cx="2903865" cy="18466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chemeClr val="bg1"/>
                </a:solidFill>
                <a:latin typeface="+mj-lt"/>
                <a:cs typeface="Arial"/>
              </a:rPr>
              <a:t>Фото очного отбора, 1 дедлайн</a:t>
            </a:r>
          </a:p>
        </p:txBody>
      </p:sp>
      <p:sp>
        <p:nvSpPr>
          <p:cNvPr id="247" name="Text 2">
            <a:extLst>
              <a:ext uri="{FF2B5EF4-FFF2-40B4-BE49-F238E27FC236}">
                <a16:creationId xmlns:a16="http://schemas.microsoft.com/office/drawing/2014/main" id="{35E39FCA-EF32-4477-9510-D06D7C2B8B60}"/>
              </a:ext>
            </a:extLst>
          </p:cNvPr>
          <p:cNvSpPr/>
          <p:nvPr/>
        </p:nvSpPr>
        <p:spPr>
          <a:xfrm>
            <a:off x="432800" y="4391471"/>
            <a:ext cx="7664275" cy="1776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3333"/>
              </a:lnSpc>
            </a:pPr>
            <a:r>
              <a:rPr lang="ru-RU" sz="1800" spc="14" dirty="0">
                <a:solidFill>
                  <a:srgbClr val="2E2C70"/>
                </a:solidFill>
                <a:latin typeface="Arial Regular" pitchFamily="34" charset="0"/>
                <a:ea typeface="Arial Regular" pitchFamily="34" charset="-122"/>
                <a:cs typeface="Arial Regular" pitchFamily="34" charset="-120"/>
              </a:rPr>
              <a:t>ИТОГИ ПРИВЛЕЧЕНИЯ И ОТБОРА НА 3 ПОТОК:</a:t>
            </a:r>
            <a:endParaRPr lang="en-US" sz="1800" dirty="0">
              <a:solidFill>
                <a:srgbClr val="2E2C70"/>
              </a:solidFill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7DF89E0-7D80-4EB4-8A8B-28125835DE92}"/>
              </a:ext>
            </a:extLst>
          </p:cNvPr>
          <p:cNvGrpSpPr/>
          <p:nvPr/>
        </p:nvGrpSpPr>
        <p:grpSpPr>
          <a:xfrm>
            <a:off x="408231" y="896616"/>
            <a:ext cx="8275942" cy="1391260"/>
            <a:chOff x="408231" y="896616"/>
            <a:chExt cx="8275942" cy="139126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1FBDDD9-9B08-4B7C-9F40-EB4A542CE642}"/>
                </a:ext>
              </a:extLst>
            </p:cNvPr>
            <p:cNvGrpSpPr/>
            <p:nvPr/>
          </p:nvGrpSpPr>
          <p:grpSpPr>
            <a:xfrm>
              <a:off x="408231" y="896616"/>
              <a:ext cx="2690150" cy="1028678"/>
              <a:chOff x="529707" y="993725"/>
              <a:chExt cx="1912809" cy="1028678"/>
            </a:xfrm>
          </p:grpSpPr>
          <p:sp>
            <p:nvSpPr>
              <p:cNvPr id="248" name="Arrow: Chevron 50">
                <a:extLst>
                  <a:ext uri="{FF2B5EF4-FFF2-40B4-BE49-F238E27FC236}">
                    <a16:creationId xmlns:a16="http://schemas.microsoft.com/office/drawing/2014/main" id="{BDB839B3-B643-4D0E-AAEB-3A104736961D}"/>
                  </a:ext>
                </a:extLst>
              </p:cNvPr>
              <p:cNvSpPr/>
              <p:nvPr/>
            </p:nvSpPr>
            <p:spPr>
              <a:xfrm>
                <a:off x="695754" y="1037776"/>
                <a:ext cx="1746762" cy="460133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49" name="Oval 52">
                <a:extLst>
                  <a:ext uri="{FF2B5EF4-FFF2-40B4-BE49-F238E27FC236}">
                    <a16:creationId xmlns:a16="http://schemas.microsoft.com/office/drawing/2014/main" id="{68B9E174-BF71-47C9-AF51-233C87768AAA}"/>
                  </a:ext>
                </a:extLst>
              </p:cNvPr>
              <p:cNvSpPr/>
              <p:nvPr/>
            </p:nvSpPr>
            <p:spPr>
              <a:xfrm>
                <a:off x="529707" y="993725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0" name="Oval 53">
                <a:extLst>
                  <a:ext uri="{FF2B5EF4-FFF2-40B4-BE49-F238E27FC236}">
                    <a16:creationId xmlns:a16="http://schemas.microsoft.com/office/drawing/2014/main" id="{720F8B2D-2402-4D72-BFB9-51FE4D8CAA0A}"/>
                  </a:ext>
                </a:extLst>
              </p:cNvPr>
              <p:cNvSpPr/>
              <p:nvPr/>
            </p:nvSpPr>
            <p:spPr>
              <a:xfrm rot="21043746">
                <a:off x="555098" y="1027837"/>
                <a:ext cx="353246" cy="49602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1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4BEBCDF7-C3A8-4307-AED1-67E690896FDA}"/>
                  </a:ext>
                </a:extLst>
              </p:cNvPr>
              <p:cNvSpPr txBox="1"/>
              <p:nvPr/>
            </p:nvSpPr>
            <p:spPr>
              <a:xfrm>
                <a:off x="1095075" y="1131138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Регистрация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852228D1-4456-40A3-BC86-BEC2C8492FD6}"/>
                  </a:ext>
                </a:extLst>
              </p:cNvPr>
              <p:cNvSpPr txBox="1"/>
              <p:nvPr/>
            </p:nvSpPr>
            <p:spPr>
              <a:xfrm>
                <a:off x="979935" y="1560738"/>
                <a:ext cx="14150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Подача заявки и техническая проверка 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617A5A30-E600-402B-9D14-BFC318E2771A}"/>
                </a:ext>
              </a:extLst>
            </p:cNvPr>
            <p:cNvGrpSpPr/>
            <p:nvPr/>
          </p:nvGrpSpPr>
          <p:grpSpPr>
            <a:xfrm>
              <a:off x="3222325" y="896616"/>
              <a:ext cx="3171411" cy="1391260"/>
              <a:chOff x="2960214" y="531188"/>
              <a:chExt cx="2255006" cy="1391260"/>
            </a:xfrm>
          </p:grpSpPr>
          <p:sp>
            <p:nvSpPr>
              <p:cNvPr id="251" name="Arrow: Chevron 74">
                <a:extLst>
                  <a:ext uri="{FF2B5EF4-FFF2-40B4-BE49-F238E27FC236}">
                    <a16:creationId xmlns:a16="http://schemas.microsoft.com/office/drawing/2014/main" id="{B1EA718C-946D-4535-BD1B-4A852606DB43}"/>
                  </a:ext>
                </a:extLst>
              </p:cNvPr>
              <p:cNvSpPr/>
              <p:nvPr/>
            </p:nvSpPr>
            <p:spPr>
              <a:xfrm>
                <a:off x="3126261" y="575239"/>
                <a:ext cx="1746762" cy="460133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2" name="Oval 76">
                <a:extLst>
                  <a:ext uri="{FF2B5EF4-FFF2-40B4-BE49-F238E27FC236}">
                    <a16:creationId xmlns:a16="http://schemas.microsoft.com/office/drawing/2014/main" id="{B39B54AE-3639-4589-9AE1-229BFE20E30F}"/>
                  </a:ext>
                </a:extLst>
              </p:cNvPr>
              <p:cNvSpPr/>
              <p:nvPr/>
            </p:nvSpPr>
            <p:spPr>
              <a:xfrm>
                <a:off x="2960214" y="531188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3" name="Oval 77">
                <a:extLst>
                  <a:ext uri="{FF2B5EF4-FFF2-40B4-BE49-F238E27FC236}">
                    <a16:creationId xmlns:a16="http://schemas.microsoft.com/office/drawing/2014/main" id="{ED7A4DB9-9974-486C-A99D-BA4779F29FF4}"/>
                  </a:ext>
                </a:extLst>
              </p:cNvPr>
              <p:cNvSpPr/>
              <p:nvPr/>
            </p:nvSpPr>
            <p:spPr>
              <a:xfrm rot="21043746">
                <a:off x="2985605" y="565301"/>
                <a:ext cx="353246" cy="49602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2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CF425ECD-79DF-43DD-9BF1-215E856124B3}"/>
                  </a:ext>
                </a:extLst>
              </p:cNvPr>
              <p:cNvSpPr txBox="1"/>
              <p:nvPr/>
            </p:nvSpPr>
            <p:spPr>
              <a:xfrm>
                <a:off x="3497722" y="680811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Этап 1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CD385991-9EB2-42B1-9F30-5875078F1372}"/>
                  </a:ext>
                </a:extLst>
              </p:cNvPr>
              <p:cNvSpPr txBox="1"/>
              <p:nvPr/>
            </p:nvSpPr>
            <p:spPr>
              <a:xfrm>
                <a:off x="3031138" y="1137618"/>
                <a:ext cx="2184082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Тестирование</a:t>
                </a:r>
              </a:p>
              <a:p>
                <a:r>
                  <a:rPr lang="ru-RU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анализ вербальной информации, способность к абстрактному мышлению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Видео-интервью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1B9565A1-D127-4172-A018-826ABA71E138}"/>
                </a:ext>
              </a:extLst>
            </p:cNvPr>
            <p:cNvGrpSpPr/>
            <p:nvPr/>
          </p:nvGrpSpPr>
          <p:grpSpPr>
            <a:xfrm>
              <a:off x="5994023" y="896616"/>
              <a:ext cx="2690150" cy="1239269"/>
              <a:chOff x="5390721" y="68651"/>
              <a:chExt cx="1912809" cy="1239269"/>
            </a:xfrm>
          </p:grpSpPr>
          <p:sp>
            <p:nvSpPr>
              <p:cNvPr id="254" name="Arrow: Chevron 79">
                <a:extLst>
                  <a:ext uri="{FF2B5EF4-FFF2-40B4-BE49-F238E27FC236}">
                    <a16:creationId xmlns:a16="http://schemas.microsoft.com/office/drawing/2014/main" id="{83CB1F08-EEA6-4759-9905-6F44EC569183}"/>
                  </a:ext>
                </a:extLst>
              </p:cNvPr>
              <p:cNvSpPr/>
              <p:nvPr/>
            </p:nvSpPr>
            <p:spPr>
              <a:xfrm>
                <a:off x="5556768" y="112702"/>
                <a:ext cx="1746762" cy="460133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255" name="Oval 81">
                <a:extLst>
                  <a:ext uri="{FF2B5EF4-FFF2-40B4-BE49-F238E27FC236}">
                    <a16:creationId xmlns:a16="http://schemas.microsoft.com/office/drawing/2014/main" id="{A78C6919-2F97-4845-967B-8A2C91F6575E}"/>
                  </a:ext>
                </a:extLst>
              </p:cNvPr>
              <p:cNvSpPr/>
              <p:nvPr/>
            </p:nvSpPr>
            <p:spPr>
              <a:xfrm>
                <a:off x="5390721" y="68651"/>
                <a:ext cx="399321" cy="5623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200" dirty="0">
                  <a:latin typeface="+mj-lt"/>
                </a:endParaRPr>
              </a:p>
            </p:txBody>
          </p:sp>
          <p:sp>
            <p:nvSpPr>
              <p:cNvPr id="256" name="Oval 82">
                <a:extLst>
                  <a:ext uri="{FF2B5EF4-FFF2-40B4-BE49-F238E27FC236}">
                    <a16:creationId xmlns:a16="http://schemas.microsoft.com/office/drawing/2014/main" id="{2D2AB70E-0BBF-45AC-9A8F-AA00E3B49C85}"/>
                  </a:ext>
                </a:extLst>
              </p:cNvPr>
              <p:cNvSpPr/>
              <p:nvPr/>
            </p:nvSpPr>
            <p:spPr>
              <a:xfrm rot="21043746">
                <a:off x="5416111" y="102764"/>
                <a:ext cx="353246" cy="49602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635000" dist="1143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r>
                  <a:rPr lang="en-US" sz="1200" dirty="0">
                    <a:latin typeface="+mj-lt"/>
                  </a:rPr>
                  <a:t>3</a:t>
                </a:r>
                <a:endParaRPr lang="en-ID" sz="1200" dirty="0">
                  <a:latin typeface="+mj-lt"/>
                </a:endParaRPr>
              </a:p>
            </p:txBody>
          </p:sp>
          <p:sp>
            <p:nvSpPr>
              <p:cNvPr id="259" name="TextBox 258">
                <a:extLst>
                  <a:ext uri="{FF2B5EF4-FFF2-40B4-BE49-F238E27FC236}">
                    <a16:creationId xmlns:a16="http://schemas.microsoft.com/office/drawing/2014/main" id="{A952611C-D440-4BA0-88FD-4EFA9FC38DF9}"/>
                  </a:ext>
                </a:extLst>
              </p:cNvPr>
              <p:cNvSpPr txBox="1"/>
              <p:nvPr/>
            </p:nvSpPr>
            <p:spPr>
              <a:xfrm>
                <a:off x="5909735" y="211936"/>
                <a:ext cx="9749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>
                    <a:solidFill>
                      <a:schemeClr val="bg1"/>
                    </a:solidFill>
                    <a:latin typeface="+mj-lt"/>
                  </a:rPr>
                  <a:t>Этап 2</a:t>
                </a:r>
                <a:endParaRPr lang="en-US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A3EA278E-D57F-4D65-B8EC-7ED7C38B40DC}"/>
                  </a:ext>
                </a:extLst>
              </p:cNvPr>
              <p:cNvSpPr txBox="1"/>
              <p:nvPr/>
            </p:nvSpPr>
            <p:spPr>
              <a:xfrm>
                <a:off x="5831127" y="661589"/>
                <a:ext cx="1415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Пробный урок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Групповое упражнение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ru-RU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Ролевая игра</a:t>
                </a:r>
                <a:endPara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endParaRPr>
              </a:p>
            </p:txBody>
          </p:sp>
        </p:grpSp>
      </p:grpSp>
      <p:cxnSp>
        <p:nvCxnSpPr>
          <p:cNvPr id="263" name="Прямая соединительная линия 262">
            <a:extLst>
              <a:ext uri="{FF2B5EF4-FFF2-40B4-BE49-F238E27FC236}">
                <a16:creationId xmlns:a16="http://schemas.microsoft.com/office/drawing/2014/main" id="{89838C7E-58D1-4697-979F-A0F186D9C5C7}"/>
              </a:ext>
            </a:extLst>
          </p:cNvPr>
          <p:cNvCxnSpPr>
            <a:cxnSpLocks/>
          </p:cNvCxnSpPr>
          <p:nvPr/>
        </p:nvCxnSpPr>
        <p:spPr>
          <a:xfrm rot="5400000">
            <a:off x="9935007" y="1872519"/>
            <a:ext cx="0" cy="844466"/>
          </a:xfrm>
          <a:prstGeom prst="line">
            <a:avLst/>
          </a:prstGeom>
          <a:ln>
            <a:solidFill>
              <a:srgbClr val="A29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E9F18AE-D703-4C00-B671-31CE0169D2E0}"/>
              </a:ext>
            </a:extLst>
          </p:cNvPr>
          <p:cNvGrpSpPr/>
          <p:nvPr/>
        </p:nvGrpSpPr>
        <p:grpSpPr>
          <a:xfrm>
            <a:off x="9564650" y="1462485"/>
            <a:ext cx="703263" cy="639763"/>
            <a:chOff x="4354514" y="4464051"/>
            <a:chExt cx="703263" cy="639763"/>
          </a:xfrm>
          <a:solidFill>
            <a:srgbClr val="A29ECE"/>
          </a:solidFill>
        </p:grpSpPr>
        <p:sp>
          <p:nvSpPr>
            <p:cNvPr id="264" name="Freeform 187">
              <a:extLst>
                <a:ext uri="{FF2B5EF4-FFF2-40B4-BE49-F238E27FC236}">
                  <a16:creationId xmlns:a16="http://schemas.microsoft.com/office/drawing/2014/main" id="{91C64581-E967-467D-94CD-3393BCB0B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1" y="4579939"/>
              <a:ext cx="204788" cy="388938"/>
            </a:xfrm>
            <a:custGeom>
              <a:avLst/>
              <a:gdLst>
                <a:gd name="T0" fmla="*/ 186 w 571"/>
                <a:gd name="T1" fmla="*/ 1011 h 1075"/>
                <a:gd name="T2" fmla="*/ 385 w 571"/>
                <a:gd name="T3" fmla="*/ 1011 h 1075"/>
                <a:gd name="T4" fmla="*/ 385 w 571"/>
                <a:gd name="T5" fmla="*/ 436 h 1075"/>
                <a:gd name="T6" fmla="*/ 417 w 571"/>
                <a:gd name="T7" fmla="*/ 404 h 1075"/>
                <a:gd name="T8" fmla="*/ 449 w 571"/>
                <a:gd name="T9" fmla="*/ 436 h 1075"/>
                <a:gd name="T10" fmla="*/ 476 w 571"/>
                <a:gd name="T11" fmla="*/ 463 h 1075"/>
                <a:gd name="T12" fmla="*/ 481 w 571"/>
                <a:gd name="T13" fmla="*/ 463 h 1075"/>
                <a:gd name="T14" fmla="*/ 507 w 571"/>
                <a:gd name="T15" fmla="*/ 436 h 1075"/>
                <a:gd name="T16" fmla="*/ 507 w 571"/>
                <a:gd name="T17" fmla="*/ 147 h 1075"/>
                <a:gd name="T18" fmla="*/ 424 w 571"/>
                <a:gd name="T19" fmla="*/ 64 h 1075"/>
                <a:gd name="T20" fmla="*/ 147 w 571"/>
                <a:gd name="T21" fmla="*/ 64 h 1075"/>
                <a:gd name="T22" fmla="*/ 64 w 571"/>
                <a:gd name="T23" fmla="*/ 147 h 1075"/>
                <a:gd name="T24" fmla="*/ 64 w 571"/>
                <a:gd name="T25" fmla="*/ 436 h 1075"/>
                <a:gd name="T26" fmla="*/ 90 w 571"/>
                <a:gd name="T27" fmla="*/ 463 h 1075"/>
                <a:gd name="T28" fmla="*/ 96 w 571"/>
                <a:gd name="T29" fmla="*/ 463 h 1075"/>
                <a:gd name="T30" fmla="*/ 122 w 571"/>
                <a:gd name="T31" fmla="*/ 436 h 1075"/>
                <a:gd name="T32" fmla="*/ 154 w 571"/>
                <a:gd name="T33" fmla="*/ 404 h 1075"/>
                <a:gd name="T34" fmla="*/ 186 w 571"/>
                <a:gd name="T35" fmla="*/ 436 h 1075"/>
                <a:gd name="T36" fmla="*/ 186 w 571"/>
                <a:gd name="T37" fmla="*/ 1011 h 1075"/>
                <a:gd name="T38" fmla="*/ 417 w 571"/>
                <a:gd name="T39" fmla="*/ 1075 h 1075"/>
                <a:gd name="T40" fmla="*/ 154 w 571"/>
                <a:gd name="T41" fmla="*/ 1075 h 1075"/>
                <a:gd name="T42" fmla="*/ 122 w 571"/>
                <a:gd name="T43" fmla="*/ 1043 h 1075"/>
                <a:gd name="T44" fmla="*/ 122 w 571"/>
                <a:gd name="T45" fmla="*/ 523 h 1075"/>
                <a:gd name="T46" fmla="*/ 96 w 571"/>
                <a:gd name="T47" fmla="*/ 527 h 1075"/>
                <a:gd name="T48" fmla="*/ 90 w 571"/>
                <a:gd name="T49" fmla="*/ 527 h 1075"/>
                <a:gd name="T50" fmla="*/ 0 w 571"/>
                <a:gd name="T51" fmla="*/ 436 h 1075"/>
                <a:gd name="T52" fmla="*/ 0 w 571"/>
                <a:gd name="T53" fmla="*/ 147 h 1075"/>
                <a:gd name="T54" fmla="*/ 147 w 571"/>
                <a:gd name="T55" fmla="*/ 0 h 1075"/>
                <a:gd name="T56" fmla="*/ 424 w 571"/>
                <a:gd name="T57" fmla="*/ 0 h 1075"/>
                <a:gd name="T58" fmla="*/ 571 w 571"/>
                <a:gd name="T59" fmla="*/ 147 h 1075"/>
                <a:gd name="T60" fmla="*/ 571 w 571"/>
                <a:gd name="T61" fmla="*/ 436 h 1075"/>
                <a:gd name="T62" fmla="*/ 481 w 571"/>
                <a:gd name="T63" fmla="*/ 527 h 1075"/>
                <a:gd name="T64" fmla="*/ 476 w 571"/>
                <a:gd name="T65" fmla="*/ 527 h 1075"/>
                <a:gd name="T66" fmla="*/ 449 w 571"/>
                <a:gd name="T67" fmla="*/ 523 h 1075"/>
                <a:gd name="T68" fmla="*/ 449 w 571"/>
                <a:gd name="T69" fmla="*/ 1043 h 1075"/>
                <a:gd name="T70" fmla="*/ 417 w 571"/>
                <a:gd name="T71" fmla="*/ 107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1" h="1075">
                  <a:moveTo>
                    <a:pt x="186" y="1011"/>
                  </a:moveTo>
                  <a:lnTo>
                    <a:pt x="385" y="1011"/>
                  </a:lnTo>
                  <a:lnTo>
                    <a:pt x="385" y="436"/>
                  </a:lnTo>
                  <a:cubicBezTo>
                    <a:pt x="385" y="419"/>
                    <a:pt x="400" y="404"/>
                    <a:pt x="417" y="404"/>
                  </a:cubicBezTo>
                  <a:cubicBezTo>
                    <a:pt x="435" y="404"/>
                    <a:pt x="449" y="419"/>
                    <a:pt x="449" y="436"/>
                  </a:cubicBezTo>
                  <a:cubicBezTo>
                    <a:pt x="449" y="451"/>
                    <a:pt x="461" y="463"/>
                    <a:pt x="476" y="463"/>
                  </a:cubicBezTo>
                  <a:lnTo>
                    <a:pt x="481" y="463"/>
                  </a:lnTo>
                  <a:cubicBezTo>
                    <a:pt x="495" y="463"/>
                    <a:pt x="507" y="451"/>
                    <a:pt x="507" y="436"/>
                  </a:cubicBezTo>
                  <a:lnTo>
                    <a:pt x="507" y="147"/>
                  </a:lnTo>
                  <a:cubicBezTo>
                    <a:pt x="507" y="102"/>
                    <a:pt x="470" y="64"/>
                    <a:pt x="424" y="64"/>
                  </a:cubicBezTo>
                  <a:lnTo>
                    <a:pt x="147" y="64"/>
                  </a:lnTo>
                  <a:cubicBezTo>
                    <a:pt x="101" y="64"/>
                    <a:pt x="64" y="102"/>
                    <a:pt x="64" y="147"/>
                  </a:cubicBezTo>
                  <a:lnTo>
                    <a:pt x="64" y="436"/>
                  </a:lnTo>
                  <a:cubicBezTo>
                    <a:pt x="64" y="451"/>
                    <a:pt x="76" y="463"/>
                    <a:pt x="90" y="463"/>
                  </a:cubicBezTo>
                  <a:lnTo>
                    <a:pt x="96" y="463"/>
                  </a:lnTo>
                  <a:cubicBezTo>
                    <a:pt x="110" y="463"/>
                    <a:pt x="122" y="451"/>
                    <a:pt x="122" y="436"/>
                  </a:cubicBezTo>
                  <a:cubicBezTo>
                    <a:pt x="122" y="419"/>
                    <a:pt x="136" y="404"/>
                    <a:pt x="154" y="404"/>
                  </a:cubicBezTo>
                  <a:cubicBezTo>
                    <a:pt x="172" y="404"/>
                    <a:pt x="186" y="419"/>
                    <a:pt x="186" y="436"/>
                  </a:cubicBezTo>
                  <a:lnTo>
                    <a:pt x="186" y="1011"/>
                  </a:lnTo>
                  <a:close/>
                  <a:moveTo>
                    <a:pt x="417" y="1075"/>
                  </a:moveTo>
                  <a:lnTo>
                    <a:pt x="154" y="1075"/>
                  </a:lnTo>
                  <a:cubicBezTo>
                    <a:pt x="136" y="1075"/>
                    <a:pt x="122" y="1060"/>
                    <a:pt x="122" y="1043"/>
                  </a:cubicBezTo>
                  <a:lnTo>
                    <a:pt x="122" y="523"/>
                  </a:lnTo>
                  <a:cubicBezTo>
                    <a:pt x="114" y="525"/>
                    <a:pt x="105" y="527"/>
                    <a:pt x="96" y="527"/>
                  </a:cubicBezTo>
                  <a:lnTo>
                    <a:pt x="90" y="527"/>
                  </a:lnTo>
                  <a:cubicBezTo>
                    <a:pt x="40" y="527"/>
                    <a:pt x="0" y="486"/>
                    <a:pt x="0" y="436"/>
                  </a:cubicBezTo>
                  <a:lnTo>
                    <a:pt x="0" y="147"/>
                  </a:lnTo>
                  <a:cubicBezTo>
                    <a:pt x="0" y="66"/>
                    <a:pt x="66" y="0"/>
                    <a:pt x="147" y="0"/>
                  </a:cubicBezTo>
                  <a:lnTo>
                    <a:pt x="424" y="0"/>
                  </a:lnTo>
                  <a:cubicBezTo>
                    <a:pt x="505" y="0"/>
                    <a:pt x="571" y="66"/>
                    <a:pt x="571" y="147"/>
                  </a:cubicBezTo>
                  <a:lnTo>
                    <a:pt x="571" y="436"/>
                  </a:lnTo>
                  <a:cubicBezTo>
                    <a:pt x="571" y="486"/>
                    <a:pt x="531" y="527"/>
                    <a:pt x="481" y="527"/>
                  </a:cubicBezTo>
                  <a:lnTo>
                    <a:pt x="476" y="527"/>
                  </a:lnTo>
                  <a:cubicBezTo>
                    <a:pt x="467" y="527"/>
                    <a:pt x="458" y="525"/>
                    <a:pt x="449" y="523"/>
                  </a:cubicBezTo>
                  <a:lnTo>
                    <a:pt x="449" y="1043"/>
                  </a:lnTo>
                  <a:cubicBezTo>
                    <a:pt x="449" y="1060"/>
                    <a:pt x="435" y="1075"/>
                    <a:pt x="417" y="10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5" name="Freeform 188">
              <a:extLst>
                <a:ext uri="{FF2B5EF4-FFF2-40B4-BE49-F238E27FC236}">
                  <a16:creationId xmlns:a16="http://schemas.microsoft.com/office/drawing/2014/main" id="{92EB6633-E8D3-48BD-A70E-453EEF044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614" y="4656139"/>
              <a:ext cx="23813" cy="93663"/>
            </a:xfrm>
            <a:custGeom>
              <a:avLst/>
              <a:gdLst>
                <a:gd name="T0" fmla="*/ 32 w 64"/>
                <a:gd name="T1" fmla="*/ 260 h 260"/>
                <a:gd name="T2" fmla="*/ 0 w 64"/>
                <a:gd name="T3" fmla="*/ 228 h 260"/>
                <a:gd name="T4" fmla="*/ 0 w 64"/>
                <a:gd name="T5" fmla="*/ 32 h 260"/>
                <a:gd name="T6" fmla="*/ 32 w 64"/>
                <a:gd name="T7" fmla="*/ 0 h 260"/>
                <a:gd name="T8" fmla="*/ 64 w 64"/>
                <a:gd name="T9" fmla="*/ 32 h 260"/>
                <a:gd name="T10" fmla="*/ 64 w 64"/>
                <a:gd name="T11" fmla="*/ 228 h 260"/>
                <a:gd name="T12" fmla="*/ 32 w 64"/>
                <a:gd name="T1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0">
                  <a:moveTo>
                    <a:pt x="32" y="260"/>
                  </a:moveTo>
                  <a:cubicBezTo>
                    <a:pt x="14" y="260"/>
                    <a:pt x="0" y="246"/>
                    <a:pt x="0" y="22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28"/>
                  </a:lnTo>
                  <a:cubicBezTo>
                    <a:pt x="64" y="246"/>
                    <a:pt x="50" y="260"/>
                    <a:pt x="32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6" name="Freeform 189">
              <a:extLst>
                <a:ext uri="{FF2B5EF4-FFF2-40B4-BE49-F238E27FC236}">
                  <a16:creationId xmlns:a16="http://schemas.microsoft.com/office/drawing/2014/main" id="{6D91AB0A-384A-4A01-A4EF-16D16DD96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1864" y="4656139"/>
              <a:ext cx="23813" cy="93663"/>
            </a:xfrm>
            <a:custGeom>
              <a:avLst/>
              <a:gdLst>
                <a:gd name="T0" fmla="*/ 32 w 64"/>
                <a:gd name="T1" fmla="*/ 260 h 260"/>
                <a:gd name="T2" fmla="*/ 0 w 64"/>
                <a:gd name="T3" fmla="*/ 228 h 260"/>
                <a:gd name="T4" fmla="*/ 0 w 64"/>
                <a:gd name="T5" fmla="*/ 32 h 260"/>
                <a:gd name="T6" fmla="*/ 32 w 64"/>
                <a:gd name="T7" fmla="*/ 0 h 260"/>
                <a:gd name="T8" fmla="*/ 64 w 64"/>
                <a:gd name="T9" fmla="*/ 32 h 260"/>
                <a:gd name="T10" fmla="*/ 64 w 64"/>
                <a:gd name="T11" fmla="*/ 228 h 260"/>
                <a:gd name="T12" fmla="*/ 32 w 64"/>
                <a:gd name="T13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0">
                  <a:moveTo>
                    <a:pt x="32" y="260"/>
                  </a:moveTo>
                  <a:cubicBezTo>
                    <a:pt x="15" y="260"/>
                    <a:pt x="0" y="246"/>
                    <a:pt x="0" y="22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28"/>
                  </a:lnTo>
                  <a:cubicBezTo>
                    <a:pt x="64" y="246"/>
                    <a:pt x="50" y="260"/>
                    <a:pt x="32" y="2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7" name="Freeform 190">
              <a:extLst>
                <a:ext uri="{FF2B5EF4-FFF2-40B4-BE49-F238E27FC236}">
                  <a16:creationId xmlns:a16="http://schemas.microsoft.com/office/drawing/2014/main" id="{B71AFCEE-673D-4662-AEE8-F86F4A3A14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1376" y="4464051"/>
              <a:ext cx="109538" cy="114300"/>
            </a:xfrm>
            <a:custGeom>
              <a:avLst/>
              <a:gdLst>
                <a:gd name="T0" fmla="*/ 153 w 306"/>
                <a:gd name="T1" fmla="*/ 65 h 320"/>
                <a:gd name="T2" fmla="*/ 64 w 306"/>
                <a:gd name="T3" fmla="*/ 160 h 320"/>
                <a:gd name="T4" fmla="*/ 153 w 306"/>
                <a:gd name="T5" fmla="*/ 256 h 320"/>
                <a:gd name="T6" fmla="*/ 242 w 306"/>
                <a:gd name="T7" fmla="*/ 160 h 320"/>
                <a:gd name="T8" fmla="*/ 153 w 306"/>
                <a:gd name="T9" fmla="*/ 65 h 320"/>
                <a:gd name="T10" fmla="*/ 153 w 306"/>
                <a:gd name="T11" fmla="*/ 320 h 320"/>
                <a:gd name="T12" fmla="*/ 0 w 306"/>
                <a:gd name="T13" fmla="*/ 160 h 320"/>
                <a:gd name="T14" fmla="*/ 153 w 306"/>
                <a:gd name="T15" fmla="*/ 0 h 320"/>
                <a:gd name="T16" fmla="*/ 306 w 306"/>
                <a:gd name="T17" fmla="*/ 160 h 320"/>
                <a:gd name="T18" fmla="*/ 153 w 306"/>
                <a:gd name="T1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6" h="320">
                  <a:moveTo>
                    <a:pt x="153" y="65"/>
                  </a:moveTo>
                  <a:cubicBezTo>
                    <a:pt x="104" y="65"/>
                    <a:pt x="64" y="108"/>
                    <a:pt x="64" y="160"/>
                  </a:cubicBezTo>
                  <a:cubicBezTo>
                    <a:pt x="64" y="213"/>
                    <a:pt x="104" y="256"/>
                    <a:pt x="153" y="256"/>
                  </a:cubicBezTo>
                  <a:cubicBezTo>
                    <a:pt x="202" y="256"/>
                    <a:pt x="242" y="213"/>
                    <a:pt x="242" y="160"/>
                  </a:cubicBezTo>
                  <a:cubicBezTo>
                    <a:pt x="242" y="108"/>
                    <a:pt x="202" y="65"/>
                    <a:pt x="153" y="65"/>
                  </a:cubicBezTo>
                  <a:close/>
                  <a:moveTo>
                    <a:pt x="153" y="320"/>
                  </a:moveTo>
                  <a:cubicBezTo>
                    <a:pt x="68" y="320"/>
                    <a:pt x="0" y="249"/>
                    <a:pt x="0" y="160"/>
                  </a:cubicBezTo>
                  <a:cubicBezTo>
                    <a:pt x="0" y="72"/>
                    <a:pt x="68" y="0"/>
                    <a:pt x="153" y="0"/>
                  </a:cubicBezTo>
                  <a:cubicBezTo>
                    <a:pt x="237" y="0"/>
                    <a:pt x="306" y="72"/>
                    <a:pt x="306" y="160"/>
                  </a:cubicBezTo>
                  <a:cubicBezTo>
                    <a:pt x="306" y="249"/>
                    <a:pt x="237" y="320"/>
                    <a:pt x="153" y="3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8" name="Freeform 191">
              <a:extLst>
                <a:ext uri="{FF2B5EF4-FFF2-40B4-BE49-F238E27FC236}">
                  <a16:creationId xmlns:a16="http://schemas.microsoft.com/office/drawing/2014/main" id="{2171A20F-CEC1-47A5-9B05-A9C46C7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239" y="4784726"/>
              <a:ext cx="23813" cy="184150"/>
            </a:xfrm>
            <a:custGeom>
              <a:avLst/>
              <a:gdLst>
                <a:gd name="T0" fmla="*/ 32 w 64"/>
                <a:gd name="T1" fmla="*/ 511 h 511"/>
                <a:gd name="T2" fmla="*/ 0 w 64"/>
                <a:gd name="T3" fmla="*/ 479 h 511"/>
                <a:gd name="T4" fmla="*/ 0 w 64"/>
                <a:gd name="T5" fmla="*/ 32 h 511"/>
                <a:gd name="T6" fmla="*/ 32 w 64"/>
                <a:gd name="T7" fmla="*/ 0 h 511"/>
                <a:gd name="T8" fmla="*/ 64 w 64"/>
                <a:gd name="T9" fmla="*/ 32 h 511"/>
                <a:gd name="T10" fmla="*/ 64 w 64"/>
                <a:gd name="T11" fmla="*/ 479 h 511"/>
                <a:gd name="T12" fmla="*/ 32 w 64"/>
                <a:gd name="T13" fmla="*/ 511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1">
                  <a:moveTo>
                    <a:pt x="32" y="511"/>
                  </a:moveTo>
                  <a:cubicBezTo>
                    <a:pt x="14" y="511"/>
                    <a:pt x="0" y="496"/>
                    <a:pt x="0" y="479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49" y="0"/>
                    <a:pt x="64" y="15"/>
                    <a:pt x="64" y="32"/>
                  </a:cubicBezTo>
                  <a:lnTo>
                    <a:pt x="64" y="479"/>
                  </a:lnTo>
                  <a:cubicBezTo>
                    <a:pt x="64" y="496"/>
                    <a:pt x="49" y="511"/>
                    <a:pt x="3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9" name="Freeform 192">
              <a:extLst>
                <a:ext uri="{FF2B5EF4-FFF2-40B4-BE49-F238E27FC236}">
                  <a16:creationId xmlns:a16="http://schemas.microsoft.com/office/drawing/2014/main" id="{EB6CFB2F-9845-4C13-B5A6-C9C660B8B1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9489" y="4835526"/>
              <a:ext cx="268288" cy="268288"/>
            </a:xfrm>
            <a:custGeom>
              <a:avLst/>
              <a:gdLst>
                <a:gd name="T0" fmla="*/ 373 w 745"/>
                <a:gd name="T1" fmla="*/ 64 h 745"/>
                <a:gd name="T2" fmla="*/ 64 w 745"/>
                <a:gd name="T3" fmla="*/ 372 h 745"/>
                <a:gd name="T4" fmla="*/ 373 w 745"/>
                <a:gd name="T5" fmla="*/ 680 h 745"/>
                <a:gd name="T6" fmla="*/ 681 w 745"/>
                <a:gd name="T7" fmla="*/ 372 h 745"/>
                <a:gd name="T8" fmla="*/ 373 w 745"/>
                <a:gd name="T9" fmla="*/ 64 h 745"/>
                <a:gd name="T10" fmla="*/ 373 w 745"/>
                <a:gd name="T11" fmla="*/ 745 h 745"/>
                <a:gd name="T12" fmla="*/ 0 w 745"/>
                <a:gd name="T13" fmla="*/ 372 h 745"/>
                <a:gd name="T14" fmla="*/ 373 w 745"/>
                <a:gd name="T15" fmla="*/ 0 h 745"/>
                <a:gd name="T16" fmla="*/ 745 w 745"/>
                <a:gd name="T17" fmla="*/ 372 h 745"/>
                <a:gd name="T18" fmla="*/ 373 w 745"/>
                <a:gd name="T1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745">
                  <a:moveTo>
                    <a:pt x="373" y="64"/>
                  </a:moveTo>
                  <a:cubicBezTo>
                    <a:pt x="203" y="64"/>
                    <a:pt x="64" y="202"/>
                    <a:pt x="64" y="372"/>
                  </a:cubicBezTo>
                  <a:cubicBezTo>
                    <a:pt x="64" y="542"/>
                    <a:pt x="203" y="680"/>
                    <a:pt x="373" y="680"/>
                  </a:cubicBezTo>
                  <a:cubicBezTo>
                    <a:pt x="543" y="680"/>
                    <a:pt x="681" y="542"/>
                    <a:pt x="681" y="372"/>
                  </a:cubicBezTo>
                  <a:cubicBezTo>
                    <a:pt x="681" y="202"/>
                    <a:pt x="543" y="64"/>
                    <a:pt x="373" y="64"/>
                  </a:cubicBezTo>
                  <a:close/>
                  <a:moveTo>
                    <a:pt x="373" y="745"/>
                  </a:moveTo>
                  <a:cubicBezTo>
                    <a:pt x="167" y="745"/>
                    <a:pt x="0" y="577"/>
                    <a:pt x="0" y="372"/>
                  </a:cubicBezTo>
                  <a:cubicBezTo>
                    <a:pt x="0" y="167"/>
                    <a:pt x="167" y="0"/>
                    <a:pt x="373" y="0"/>
                  </a:cubicBezTo>
                  <a:cubicBezTo>
                    <a:pt x="578" y="0"/>
                    <a:pt x="745" y="167"/>
                    <a:pt x="745" y="372"/>
                  </a:cubicBezTo>
                  <a:cubicBezTo>
                    <a:pt x="745" y="577"/>
                    <a:pt x="578" y="745"/>
                    <a:pt x="373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0" name="Freeform 193">
              <a:extLst>
                <a:ext uri="{FF2B5EF4-FFF2-40B4-BE49-F238E27FC236}">
                  <a16:creationId xmlns:a16="http://schemas.microsoft.com/office/drawing/2014/main" id="{2CE20DBC-7E75-48EC-B9BA-87ABDCCC7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764" y="4656139"/>
              <a:ext cx="104775" cy="201613"/>
            </a:xfrm>
            <a:custGeom>
              <a:avLst/>
              <a:gdLst>
                <a:gd name="T0" fmla="*/ 257 w 289"/>
                <a:gd name="T1" fmla="*/ 561 h 561"/>
                <a:gd name="T2" fmla="*/ 224 w 289"/>
                <a:gd name="T3" fmla="*/ 529 h 561"/>
                <a:gd name="T4" fmla="*/ 224 w 289"/>
                <a:gd name="T5" fmla="*/ 64 h 561"/>
                <a:gd name="T6" fmla="*/ 32 w 289"/>
                <a:gd name="T7" fmla="*/ 64 h 561"/>
                <a:gd name="T8" fmla="*/ 0 w 289"/>
                <a:gd name="T9" fmla="*/ 32 h 561"/>
                <a:gd name="T10" fmla="*/ 32 w 289"/>
                <a:gd name="T11" fmla="*/ 0 h 561"/>
                <a:gd name="T12" fmla="*/ 257 w 289"/>
                <a:gd name="T13" fmla="*/ 0 h 561"/>
                <a:gd name="T14" fmla="*/ 289 w 289"/>
                <a:gd name="T15" fmla="*/ 32 h 561"/>
                <a:gd name="T16" fmla="*/ 289 w 289"/>
                <a:gd name="T17" fmla="*/ 529 h 561"/>
                <a:gd name="T18" fmla="*/ 257 w 289"/>
                <a:gd name="T1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561">
                  <a:moveTo>
                    <a:pt x="257" y="561"/>
                  </a:moveTo>
                  <a:cubicBezTo>
                    <a:pt x="239" y="561"/>
                    <a:pt x="224" y="546"/>
                    <a:pt x="224" y="529"/>
                  </a:cubicBezTo>
                  <a:lnTo>
                    <a:pt x="224" y="64"/>
                  </a:ln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4" y="0"/>
                    <a:pt x="289" y="14"/>
                    <a:pt x="289" y="32"/>
                  </a:cubicBezTo>
                  <a:lnTo>
                    <a:pt x="289" y="529"/>
                  </a:lnTo>
                  <a:cubicBezTo>
                    <a:pt x="289" y="546"/>
                    <a:pt x="274" y="561"/>
                    <a:pt x="257" y="5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1" name="Freeform 194">
              <a:extLst>
                <a:ext uri="{FF2B5EF4-FFF2-40B4-BE49-F238E27FC236}">
                  <a16:creationId xmlns:a16="http://schemas.microsoft.com/office/drawing/2014/main" id="{96E26C5E-5AE4-4167-8BD5-D2A179042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4640264"/>
              <a:ext cx="69850" cy="38100"/>
            </a:xfrm>
            <a:custGeom>
              <a:avLst/>
              <a:gdLst>
                <a:gd name="T0" fmla="*/ 159 w 191"/>
                <a:gd name="T1" fmla="*/ 108 h 108"/>
                <a:gd name="T2" fmla="*/ 35 w 191"/>
                <a:gd name="T3" fmla="*/ 108 h 108"/>
                <a:gd name="T4" fmla="*/ 6 w 191"/>
                <a:gd name="T5" fmla="*/ 89 h 108"/>
                <a:gd name="T6" fmla="*/ 11 w 191"/>
                <a:gd name="T7" fmla="*/ 55 h 108"/>
                <a:gd name="T8" fmla="*/ 45 w 191"/>
                <a:gd name="T9" fmla="*/ 15 h 108"/>
                <a:gd name="T10" fmla="*/ 91 w 191"/>
                <a:gd name="T11" fmla="*/ 12 h 108"/>
                <a:gd name="T12" fmla="*/ 101 w 191"/>
                <a:gd name="T13" fmla="*/ 44 h 108"/>
                <a:gd name="T14" fmla="*/ 159 w 191"/>
                <a:gd name="T15" fmla="*/ 44 h 108"/>
                <a:gd name="T16" fmla="*/ 191 w 191"/>
                <a:gd name="T17" fmla="*/ 76 h 108"/>
                <a:gd name="T18" fmla="*/ 159 w 19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08">
                  <a:moveTo>
                    <a:pt x="159" y="108"/>
                  </a:moveTo>
                  <a:lnTo>
                    <a:pt x="35" y="108"/>
                  </a:lnTo>
                  <a:cubicBezTo>
                    <a:pt x="22" y="108"/>
                    <a:pt x="11" y="101"/>
                    <a:pt x="6" y="89"/>
                  </a:cubicBezTo>
                  <a:cubicBezTo>
                    <a:pt x="0" y="78"/>
                    <a:pt x="2" y="64"/>
                    <a:pt x="11" y="55"/>
                  </a:cubicBezTo>
                  <a:lnTo>
                    <a:pt x="45" y="15"/>
                  </a:lnTo>
                  <a:cubicBezTo>
                    <a:pt x="57" y="2"/>
                    <a:pt x="77" y="0"/>
                    <a:pt x="91" y="12"/>
                  </a:cubicBezTo>
                  <a:cubicBezTo>
                    <a:pt x="100" y="20"/>
                    <a:pt x="104" y="32"/>
                    <a:pt x="101" y="44"/>
                  </a:cubicBezTo>
                  <a:lnTo>
                    <a:pt x="159" y="44"/>
                  </a:lnTo>
                  <a:cubicBezTo>
                    <a:pt x="177" y="44"/>
                    <a:pt x="191" y="58"/>
                    <a:pt x="191" y="76"/>
                  </a:cubicBezTo>
                  <a:cubicBezTo>
                    <a:pt x="191" y="94"/>
                    <a:pt x="177" y="108"/>
                    <a:pt x="159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2" name="Freeform 195">
              <a:extLst>
                <a:ext uri="{FF2B5EF4-FFF2-40B4-BE49-F238E27FC236}">
                  <a16:creationId xmlns:a16="http://schemas.microsoft.com/office/drawing/2014/main" id="{330A73B1-C99C-4CE7-9845-7DA1DA59E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4656139"/>
              <a:ext cx="69850" cy="36513"/>
            </a:xfrm>
            <a:custGeom>
              <a:avLst/>
              <a:gdLst>
                <a:gd name="T0" fmla="*/ 70 w 191"/>
                <a:gd name="T1" fmla="*/ 104 h 104"/>
                <a:gd name="T2" fmla="*/ 45 w 191"/>
                <a:gd name="T3" fmla="*/ 93 h 104"/>
                <a:gd name="T4" fmla="*/ 11 w 191"/>
                <a:gd name="T5" fmla="*/ 53 h 104"/>
                <a:gd name="T6" fmla="*/ 6 w 191"/>
                <a:gd name="T7" fmla="*/ 19 h 104"/>
                <a:gd name="T8" fmla="*/ 35 w 191"/>
                <a:gd name="T9" fmla="*/ 0 h 104"/>
                <a:gd name="T10" fmla="*/ 159 w 191"/>
                <a:gd name="T11" fmla="*/ 0 h 104"/>
                <a:gd name="T12" fmla="*/ 191 w 191"/>
                <a:gd name="T13" fmla="*/ 32 h 104"/>
                <a:gd name="T14" fmla="*/ 159 w 191"/>
                <a:gd name="T15" fmla="*/ 64 h 104"/>
                <a:gd name="T16" fmla="*/ 101 w 191"/>
                <a:gd name="T17" fmla="*/ 64 h 104"/>
                <a:gd name="T18" fmla="*/ 91 w 191"/>
                <a:gd name="T19" fmla="*/ 96 h 104"/>
                <a:gd name="T20" fmla="*/ 70 w 191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04">
                  <a:moveTo>
                    <a:pt x="70" y="104"/>
                  </a:moveTo>
                  <a:cubicBezTo>
                    <a:pt x="61" y="104"/>
                    <a:pt x="52" y="100"/>
                    <a:pt x="45" y="93"/>
                  </a:cubicBezTo>
                  <a:lnTo>
                    <a:pt x="11" y="53"/>
                  </a:lnTo>
                  <a:cubicBezTo>
                    <a:pt x="2" y="43"/>
                    <a:pt x="0" y="30"/>
                    <a:pt x="6" y="19"/>
                  </a:cubicBezTo>
                  <a:cubicBezTo>
                    <a:pt x="11" y="7"/>
                    <a:pt x="22" y="0"/>
                    <a:pt x="35" y="0"/>
                  </a:cubicBezTo>
                  <a:lnTo>
                    <a:pt x="159" y="0"/>
                  </a:lnTo>
                  <a:cubicBezTo>
                    <a:pt x="177" y="0"/>
                    <a:pt x="191" y="14"/>
                    <a:pt x="191" y="32"/>
                  </a:cubicBezTo>
                  <a:cubicBezTo>
                    <a:pt x="191" y="50"/>
                    <a:pt x="177" y="64"/>
                    <a:pt x="159" y="64"/>
                  </a:cubicBezTo>
                  <a:lnTo>
                    <a:pt x="101" y="64"/>
                  </a:lnTo>
                  <a:cubicBezTo>
                    <a:pt x="104" y="75"/>
                    <a:pt x="100" y="88"/>
                    <a:pt x="91" y="96"/>
                  </a:cubicBezTo>
                  <a:cubicBezTo>
                    <a:pt x="85" y="101"/>
                    <a:pt x="77" y="104"/>
                    <a:pt x="7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3" name="Freeform 196">
              <a:extLst>
                <a:ext uri="{FF2B5EF4-FFF2-40B4-BE49-F238E27FC236}">
                  <a16:creationId xmlns:a16="http://schemas.microsoft.com/office/drawing/2014/main" id="{CEE23058-A7EB-4186-8665-5EF1CFE5E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8389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49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4" name="Freeform 197">
              <a:extLst>
                <a:ext uri="{FF2B5EF4-FFF2-40B4-BE49-F238E27FC236}">
                  <a16:creationId xmlns:a16="http://schemas.microsoft.com/office/drawing/2014/main" id="{54F9DDA5-C0A3-42D6-B331-629E0B226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5064" y="5011739"/>
              <a:ext cx="22225" cy="71438"/>
            </a:xfrm>
            <a:custGeom>
              <a:avLst/>
              <a:gdLst>
                <a:gd name="T0" fmla="*/ 32 w 65"/>
                <a:gd name="T1" fmla="*/ 200 h 200"/>
                <a:gd name="T2" fmla="*/ 0 w 65"/>
                <a:gd name="T3" fmla="*/ 167 h 200"/>
                <a:gd name="T4" fmla="*/ 0 w 65"/>
                <a:gd name="T5" fmla="*/ 32 h 200"/>
                <a:gd name="T6" fmla="*/ 32 w 65"/>
                <a:gd name="T7" fmla="*/ 0 h 200"/>
                <a:gd name="T8" fmla="*/ 65 w 65"/>
                <a:gd name="T9" fmla="*/ 32 h 200"/>
                <a:gd name="T10" fmla="*/ 65 w 65"/>
                <a:gd name="T11" fmla="*/ 167 h 200"/>
                <a:gd name="T12" fmla="*/ 32 w 65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00">
                  <a:moveTo>
                    <a:pt x="32" y="200"/>
                  </a:moveTo>
                  <a:cubicBezTo>
                    <a:pt x="15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167"/>
                  </a:lnTo>
                  <a:cubicBezTo>
                    <a:pt x="65" y="185"/>
                    <a:pt x="50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5" name="Freeform 198">
              <a:extLst>
                <a:ext uri="{FF2B5EF4-FFF2-40B4-BE49-F238E27FC236}">
                  <a16:creationId xmlns:a16="http://schemas.microsoft.com/office/drawing/2014/main" id="{DC7ECEE0-CB95-4A5E-9DC2-366C98B2F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1564" y="4868864"/>
              <a:ext cx="82550" cy="87313"/>
            </a:xfrm>
            <a:custGeom>
              <a:avLst/>
              <a:gdLst>
                <a:gd name="T0" fmla="*/ 116 w 231"/>
                <a:gd name="T1" fmla="*/ 65 h 241"/>
                <a:gd name="T2" fmla="*/ 64 w 231"/>
                <a:gd name="T3" fmla="*/ 121 h 241"/>
                <a:gd name="T4" fmla="*/ 116 w 231"/>
                <a:gd name="T5" fmla="*/ 177 h 241"/>
                <a:gd name="T6" fmla="*/ 167 w 231"/>
                <a:gd name="T7" fmla="*/ 121 h 241"/>
                <a:gd name="T8" fmla="*/ 116 w 231"/>
                <a:gd name="T9" fmla="*/ 65 h 241"/>
                <a:gd name="T10" fmla="*/ 116 w 231"/>
                <a:gd name="T11" fmla="*/ 241 h 241"/>
                <a:gd name="T12" fmla="*/ 0 w 231"/>
                <a:gd name="T13" fmla="*/ 121 h 241"/>
                <a:gd name="T14" fmla="*/ 116 w 231"/>
                <a:gd name="T15" fmla="*/ 0 h 241"/>
                <a:gd name="T16" fmla="*/ 231 w 231"/>
                <a:gd name="T17" fmla="*/ 121 h 241"/>
                <a:gd name="T18" fmla="*/ 116 w 231"/>
                <a:gd name="T1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241">
                  <a:moveTo>
                    <a:pt x="116" y="65"/>
                  </a:moveTo>
                  <a:cubicBezTo>
                    <a:pt x="87" y="65"/>
                    <a:pt x="64" y="90"/>
                    <a:pt x="64" y="121"/>
                  </a:cubicBezTo>
                  <a:cubicBezTo>
                    <a:pt x="64" y="152"/>
                    <a:pt x="87" y="177"/>
                    <a:pt x="116" y="177"/>
                  </a:cubicBezTo>
                  <a:cubicBezTo>
                    <a:pt x="144" y="177"/>
                    <a:pt x="167" y="152"/>
                    <a:pt x="167" y="121"/>
                  </a:cubicBezTo>
                  <a:cubicBezTo>
                    <a:pt x="167" y="90"/>
                    <a:pt x="144" y="65"/>
                    <a:pt x="116" y="65"/>
                  </a:cubicBezTo>
                  <a:close/>
                  <a:moveTo>
                    <a:pt x="116" y="241"/>
                  </a:moveTo>
                  <a:cubicBezTo>
                    <a:pt x="52" y="241"/>
                    <a:pt x="0" y="187"/>
                    <a:pt x="0" y="121"/>
                  </a:cubicBezTo>
                  <a:cubicBezTo>
                    <a:pt x="0" y="54"/>
                    <a:pt x="52" y="0"/>
                    <a:pt x="116" y="0"/>
                  </a:cubicBezTo>
                  <a:cubicBezTo>
                    <a:pt x="179" y="0"/>
                    <a:pt x="231" y="54"/>
                    <a:pt x="231" y="121"/>
                  </a:cubicBezTo>
                  <a:cubicBezTo>
                    <a:pt x="231" y="187"/>
                    <a:pt x="179" y="241"/>
                    <a:pt x="116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6" name="Freeform 199">
              <a:extLst>
                <a:ext uri="{FF2B5EF4-FFF2-40B4-BE49-F238E27FC236}">
                  <a16:creationId xmlns:a16="http://schemas.microsoft.com/office/drawing/2014/main" id="{797CB44B-7BCF-4331-A926-1D386559B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8226" y="4959351"/>
              <a:ext cx="149225" cy="144463"/>
            </a:xfrm>
            <a:custGeom>
              <a:avLst/>
              <a:gdLst>
                <a:gd name="T0" fmla="*/ 149 w 415"/>
                <a:gd name="T1" fmla="*/ 329 h 400"/>
                <a:gd name="T2" fmla="*/ 266 w 415"/>
                <a:gd name="T3" fmla="*/ 329 h 400"/>
                <a:gd name="T4" fmla="*/ 266 w 415"/>
                <a:gd name="T5" fmla="*/ 311 h 400"/>
                <a:gd name="T6" fmla="*/ 298 w 415"/>
                <a:gd name="T7" fmla="*/ 279 h 400"/>
                <a:gd name="T8" fmla="*/ 330 w 415"/>
                <a:gd name="T9" fmla="*/ 309 h 400"/>
                <a:gd name="T10" fmla="*/ 350 w 415"/>
                <a:gd name="T11" fmla="*/ 300 h 400"/>
                <a:gd name="T12" fmla="*/ 351 w 415"/>
                <a:gd name="T13" fmla="*/ 112 h 400"/>
                <a:gd name="T14" fmla="*/ 303 w 415"/>
                <a:gd name="T15" fmla="*/ 65 h 400"/>
                <a:gd name="T16" fmla="*/ 112 w 415"/>
                <a:gd name="T17" fmla="*/ 65 h 400"/>
                <a:gd name="T18" fmla="*/ 64 w 415"/>
                <a:gd name="T19" fmla="*/ 112 h 400"/>
                <a:gd name="T20" fmla="*/ 64 w 415"/>
                <a:gd name="T21" fmla="*/ 300 h 400"/>
                <a:gd name="T22" fmla="*/ 85 w 415"/>
                <a:gd name="T23" fmla="*/ 309 h 400"/>
                <a:gd name="T24" fmla="*/ 117 w 415"/>
                <a:gd name="T25" fmla="*/ 279 h 400"/>
                <a:gd name="T26" fmla="*/ 149 w 415"/>
                <a:gd name="T27" fmla="*/ 311 h 400"/>
                <a:gd name="T28" fmla="*/ 149 w 415"/>
                <a:gd name="T29" fmla="*/ 329 h 400"/>
                <a:gd name="T30" fmla="*/ 208 w 415"/>
                <a:gd name="T31" fmla="*/ 400 h 400"/>
                <a:gd name="T32" fmla="*/ 108 w 415"/>
                <a:gd name="T33" fmla="*/ 386 h 400"/>
                <a:gd name="T34" fmla="*/ 96 w 415"/>
                <a:gd name="T35" fmla="*/ 380 h 400"/>
                <a:gd name="T36" fmla="*/ 83 w 415"/>
                <a:gd name="T37" fmla="*/ 378 h 400"/>
                <a:gd name="T38" fmla="*/ 17 w 415"/>
                <a:gd name="T39" fmla="*/ 346 h 400"/>
                <a:gd name="T40" fmla="*/ 2 w 415"/>
                <a:gd name="T41" fmla="*/ 325 h 400"/>
                <a:gd name="T42" fmla="*/ 0 w 415"/>
                <a:gd name="T43" fmla="*/ 311 h 400"/>
                <a:gd name="T44" fmla="*/ 0 w 415"/>
                <a:gd name="T45" fmla="*/ 112 h 400"/>
                <a:gd name="T46" fmla="*/ 112 w 415"/>
                <a:gd name="T47" fmla="*/ 0 h 400"/>
                <a:gd name="T48" fmla="*/ 303 w 415"/>
                <a:gd name="T49" fmla="*/ 0 h 400"/>
                <a:gd name="T50" fmla="*/ 415 w 415"/>
                <a:gd name="T51" fmla="*/ 112 h 400"/>
                <a:gd name="T52" fmla="*/ 415 w 415"/>
                <a:gd name="T53" fmla="*/ 311 h 400"/>
                <a:gd name="T54" fmla="*/ 414 w 415"/>
                <a:gd name="T55" fmla="*/ 325 h 400"/>
                <a:gd name="T56" fmla="*/ 398 w 415"/>
                <a:gd name="T57" fmla="*/ 346 h 400"/>
                <a:gd name="T58" fmla="*/ 332 w 415"/>
                <a:gd name="T59" fmla="*/ 378 h 400"/>
                <a:gd name="T60" fmla="*/ 319 w 415"/>
                <a:gd name="T61" fmla="*/ 380 h 400"/>
                <a:gd name="T62" fmla="*/ 307 w 415"/>
                <a:gd name="T63" fmla="*/ 386 h 400"/>
                <a:gd name="T64" fmla="*/ 208 w 415"/>
                <a:gd name="T65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400">
                  <a:moveTo>
                    <a:pt x="149" y="329"/>
                  </a:moveTo>
                  <a:cubicBezTo>
                    <a:pt x="188" y="337"/>
                    <a:pt x="227" y="337"/>
                    <a:pt x="266" y="329"/>
                  </a:cubicBezTo>
                  <a:lnTo>
                    <a:pt x="266" y="311"/>
                  </a:lnTo>
                  <a:cubicBezTo>
                    <a:pt x="266" y="294"/>
                    <a:pt x="281" y="279"/>
                    <a:pt x="298" y="279"/>
                  </a:cubicBezTo>
                  <a:cubicBezTo>
                    <a:pt x="315" y="279"/>
                    <a:pt x="329" y="293"/>
                    <a:pt x="330" y="309"/>
                  </a:cubicBezTo>
                  <a:cubicBezTo>
                    <a:pt x="337" y="306"/>
                    <a:pt x="344" y="303"/>
                    <a:pt x="350" y="300"/>
                  </a:cubicBezTo>
                  <a:lnTo>
                    <a:pt x="351" y="112"/>
                  </a:lnTo>
                  <a:cubicBezTo>
                    <a:pt x="351" y="86"/>
                    <a:pt x="329" y="65"/>
                    <a:pt x="303" y="65"/>
                  </a:cubicBezTo>
                  <a:lnTo>
                    <a:pt x="112" y="65"/>
                  </a:lnTo>
                  <a:cubicBezTo>
                    <a:pt x="86" y="65"/>
                    <a:pt x="64" y="86"/>
                    <a:pt x="64" y="112"/>
                  </a:cubicBezTo>
                  <a:lnTo>
                    <a:pt x="64" y="300"/>
                  </a:lnTo>
                  <a:cubicBezTo>
                    <a:pt x="71" y="303"/>
                    <a:pt x="78" y="306"/>
                    <a:pt x="85" y="309"/>
                  </a:cubicBezTo>
                  <a:cubicBezTo>
                    <a:pt x="86" y="293"/>
                    <a:pt x="100" y="279"/>
                    <a:pt x="117" y="279"/>
                  </a:cubicBezTo>
                  <a:cubicBezTo>
                    <a:pt x="134" y="279"/>
                    <a:pt x="149" y="294"/>
                    <a:pt x="149" y="311"/>
                  </a:cubicBezTo>
                  <a:lnTo>
                    <a:pt x="149" y="329"/>
                  </a:lnTo>
                  <a:close/>
                  <a:moveTo>
                    <a:pt x="208" y="400"/>
                  </a:moveTo>
                  <a:cubicBezTo>
                    <a:pt x="175" y="400"/>
                    <a:pt x="141" y="395"/>
                    <a:pt x="108" y="386"/>
                  </a:cubicBezTo>
                  <a:cubicBezTo>
                    <a:pt x="104" y="384"/>
                    <a:pt x="100" y="382"/>
                    <a:pt x="96" y="380"/>
                  </a:cubicBezTo>
                  <a:cubicBezTo>
                    <a:pt x="92" y="380"/>
                    <a:pt x="87" y="379"/>
                    <a:pt x="83" y="378"/>
                  </a:cubicBezTo>
                  <a:cubicBezTo>
                    <a:pt x="60" y="370"/>
                    <a:pt x="38" y="359"/>
                    <a:pt x="17" y="346"/>
                  </a:cubicBezTo>
                  <a:cubicBezTo>
                    <a:pt x="9" y="342"/>
                    <a:pt x="3" y="334"/>
                    <a:pt x="2" y="325"/>
                  </a:cubicBezTo>
                  <a:cubicBezTo>
                    <a:pt x="1" y="320"/>
                    <a:pt x="0" y="316"/>
                    <a:pt x="0" y="311"/>
                  </a:cubicBezTo>
                  <a:lnTo>
                    <a:pt x="0" y="112"/>
                  </a:lnTo>
                  <a:cubicBezTo>
                    <a:pt x="0" y="50"/>
                    <a:pt x="50" y="0"/>
                    <a:pt x="112" y="0"/>
                  </a:cubicBezTo>
                  <a:lnTo>
                    <a:pt x="303" y="0"/>
                  </a:lnTo>
                  <a:cubicBezTo>
                    <a:pt x="365" y="0"/>
                    <a:pt x="415" y="50"/>
                    <a:pt x="415" y="112"/>
                  </a:cubicBezTo>
                  <a:lnTo>
                    <a:pt x="415" y="311"/>
                  </a:lnTo>
                  <a:cubicBezTo>
                    <a:pt x="415" y="316"/>
                    <a:pt x="414" y="320"/>
                    <a:pt x="414" y="325"/>
                  </a:cubicBezTo>
                  <a:cubicBezTo>
                    <a:pt x="412" y="334"/>
                    <a:pt x="406" y="342"/>
                    <a:pt x="398" y="346"/>
                  </a:cubicBezTo>
                  <a:cubicBezTo>
                    <a:pt x="378" y="359"/>
                    <a:pt x="355" y="370"/>
                    <a:pt x="332" y="378"/>
                  </a:cubicBezTo>
                  <a:cubicBezTo>
                    <a:pt x="328" y="379"/>
                    <a:pt x="323" y="380"/>
                    <a:pt x="319" y="380"/>
                  </a:cubicBezTo>
                  <a:cubicBezTo>
                    <a:pt x="315" y="382"/>
                    <a:pt x="311" y="384"/>
                    <a:pt x="307" y="386"/>
                  </a:cubicBezTo>
                  <a:cubicBezTo>
                    <a:pt x="274" y="395"/>
                    <a:pt x="240" y="400"/>
                    <a:pt x="208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7" name="Freeform 200">
              <a:extLst>
                <a:ext uri="{FF2B5EF4-FFF2-40B4-BE49-F238E27FC236}">
                  <a16:creationId xmlns:a16="http://schemas.microsoft.com/office/drawing/2014/main" id="{E0530B15-3C40-406A-BAFF-665B3A9A26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514" y="4835526"/>
              <a:ext cx="268288" cy="268288"/>
            </a:xfrm>
            <a:custGeom>
              <a:avLst/>
              <a:gdLst>
                <a:gd name="T0" fmla="*/ 373 w 745"/>
                <a:gd name="T1" fmla="*/ 64 h 745"/>
                <a:gd name="T2" fmla="*/ 65 w 745"/>
                <a:gd name="T3" fmla="*/ 372 h 745"/>
                <a:gd name="T4" fmla="*/ 373 w 745"/>
                <a:gd name="T5" fmla="*/ 680 h 745"/>
                <a:gd name="T6" fmla="*/ 681 w 745"/>
                <a:gd name="T7" fmla="*/ 372 h 745"/>
                <a:gd name="T8" fmla="*/ 373 w 745"/>
                <a:gd name="T9" fmla="*/ 64 h 745"/>
                <a:gd name="T10" fmla="*/ 373 w 745"/>
                <a:gd name="T11" fmla="*/ 745 h 745"/>
                <a:gd name="T12" fmla="*/ 0 w 745"/>
                <a:gd name="T13" fmla="*/ 372 h 745"/>
                <a:gd name="T14" fmla="*/ 373 w 745"/>
                <a:gd name="T15" fmla="*/ 0 h 745"/>
                <a:gd name="T16" fmla="*/ 745 w 745"/>
                <a:gd name="T17" fmla="*/ 372 h 745"/>
                <a:gd name="T18" fmla="*/ 373 w 745"/>
                <a:gd name="T19" fmla="*/ 74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45" h="745">
                  <a:moveTo>
                    <a:pt x="373" y="64"/>
                  </a:moveTo>
                  <a:cubicBezTo>
                    <a:pt x="203" y="64"/>
                    <a:pt x="65" y="202"/>
                    <a:pt x="65" y="372"/>
                  </a:cubicBezTo>
                  <a:cubicBezTo>
                    <a:pt x="65" y="542"/>
                    <a:pt x="203" y="680"/>
                    <a:pt x="373" y="680"/>
                  </a:cubicBezTo>
                  <a:cubicBezTo>
                    <a:pt x="543" y="680"/>
                    <a:pt x="681" y="542"/>
                    <a:pt x="681" y="372"/>
                  </a:cubicBezTo>
                  <a:cubicBezTo>
                    <a:pt x="681" y="202"/>
                    <a:pt x="543" y="64"/>
                    <a:pt x="373" y="64"/>
                  </a:cubicBezTo>
                  <a:close/>
                  <a:moveTo>
                    <a:pt x="373" y="745"/>
                  </a:moveTo>
                  <a:cubicBezTo>
                    <a:pt x="167" y="745"/>
                    <a:pt x="0" y="577"/>
                    <a:pt x="0" y="372"/>
                  </a:cubicBezTo>
                  <a:cubicBezTo>
                    <a:pt x="0" y="167"/>
                    <a:pt x="167" y="0"/>
                    <a:pt x="373" y="0"/>
                  </a:cubicBezTo>
                  <a:cubicBezTo>
                    <a:pt x="578" y="0"/>
                    <a:pt x="745" y="167"/>
                    <a:pt x="745" y="372"/>
                  </a:cubicBezTo>
                  <a:cubicBezTo>
                    <a:pt x="745" y="577"/>
                    <a:pt x="578" y="745"/>
                    <a:pt x="373" y="7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8" name="Freeform 201">
              <a:extLst>
                <a:ext uri="{FF2B5EF4-FFF2-40B4-BE49-F238E27FC236}">
                  <a16:creationId xmlns:a16="http://schemas.microsoft.com/office/drawing/2014/main" id="{3F77BEDF-34B7-4C76-B19B-6919F9E38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339" y="4656139"/>
              <a:ext cx="103188" cy="201613"/>
            </a:xfrm>
            <a:custGeom>
              <a:avLst/>
              <a:gdLst>
                <a:gd name="T0" fmla="*/ 32 w 289"/>
                <a:gd name="T1" fmla="*/ 561 h 561"/>
                <a:gd name="T2" fmla="*/ 0 w 289"/>
                <a:gd name="T3" fmla="*/ 529 h 561"/>
                <a:gd name="T4" fmla="*/ 0 w 289"/>
                <a:gd name="T5" fmla="*/ 32 h 561"/>
                <a:gd name="T6" fmla="*/ 32 w 289"/>
                <a:gd name="T7" fmla="*/ 0 h 561"/>
                <a:gd name="T8" fmla="*/ 257 w 289"/>
                <a:gd name="T9" fmla="*/ 0 h 561"/>
                <a:gd name="T10" fmla="*/ 289 w 289"/>
                <a:gd name="T11" fmla="*/ 32 h 561"/>
                <a:gd name="T12" fmla="*/ 257 w 289"/>
                <a:gd name="T13" fmla="*/ 64 h 561"/>
                <a:gd name="T14" fmla="*/ 64 w 289"/>
                <a:gd name="T15" fmla="*/ 64 h 561"/>
                <a:gd name="T16" fmla="*/ 64 w 289"/>
                <a:gd name="T17" fmla="*/ 529 h 561"/>
                <a:gd name="T18" fmla="*/ 32 w 289"/>
                <a:gd name="T19" fmla="*/ 561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9" h="561">
                  <a:moveTo>
                    <a:pt x="32" y="561"/>
                  </a:moveTo>
                  <a:cubicBezTo>
                    <a:pt x="14" y="561"/>
                    <a:pt x="0" y="546"/>
                    <a:pt x="0" y="529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257" y="0"/>
                  </a:lnTo>
                  <a:cubicBezTo>
                    <a:pt x="274" y="0"/>
                    <a:pt x="289" y="14"/>
                    <a:pt x="289" y="32"/>
                  </a:cubicBezTo>
                  <a:cubicBezTo>
                    <a:pt x="289" y="50"/>
                    <a:pt x="274" y="64"/>
                    <a:pt x="257" y="64"/>
                  </a:cubicBezTo>
                  <a:lnTo>
                    <a:pt x="64" y="64"/>
                  </a:lnTo>
                  <a:lnTo>
                    <a:pt x="64" y="529"/>
                  </a:lnTo>
                  <a:cubicBezTo>
                    <a:pt x="64" y="546"/>
                    <a:pt x="50" y="561"/>
                    <a:pt x="32" y="5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9" name="Freeform 202">
              <a:extLst>
                <a:ext uri="{FF2B5EF4-FFF2-40B4-BE49-F238E27FC236}">
                  <a16:creationId xmlns:a16="http://schemas.microsoft.com/office/drawing/2014/main" id="{D0F44702-1719-462C-BCF3-4EC719EC0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4" y="4640264"/>
              <a:ext cx="69850" cy="38100"/>
            </a:xfrm>
            <a:custGeom>
              <a:avLst/>
              <a:gdLst>
                <a:gd name="T0" fmla="*/ 157 w 191"/>
                <a:gd name="T1" fmla="*/ 108 h 108"/>
                <a:gd name="T2" fmla="*/ 32 w 191"/>
                <a:gd name="T3" fmla="*/ 108 h 108"/>
                <a:gd name="T4" fmla="*/ 0 w 191"/>
                <a:gd name="T5" fmla="*/ 76 h 108"/>
                <a:gd name="T6" fmla="*/ 32 w 191"/>
                <a:gd name="T7" fmla="*/ 44 h 108"/>
                <a:gd name="T8" fmla="*/ 91 w 191"/>
                <a:gd name="T9" fmla="*/ 44 h 108"/>
                <a:gd name="T10" fmla="*/ 101 w 191"/>
                <a:gd name="T11" fmla="*/ 12 h 108"/>
                <a:gd name="T12" fmla="*/ 146 w 191"/>
                <a:gd name="T13" fmla="*/ 15 h 108"/>
                <a:gd name="T14" fmla="*/ 181 w 191"/>
                <a:gd name="T15" fmla="*/ 55 h 108"/>
                <a:gd name="T16" fmla="*/ 186 w 191"/>
                <a:gd name="T17" fmla="*/ 89 h 108"/>
                <a:gd name="T18" fmla="*/ 157 w 191"/>
                <a:gd name="T19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108">
                  <a:moveTo>
                    <a:pt x="157" y="108"/>
                  </a:moveTo>
                  <a:lnTo>
                    <a:pt x="32" y="108"/>
                  </a:lnTo>
                  <a:cubicBezTo>
                    <a:pt x="15" y="108"/>
                    <a:pt x="0" y="94"/>
                    <a:pt x="0" y="76"/>
                  </a:cubicBezTo>
                  <a:cubicBezTo>
                    <a:pt x="0" y="58"/>
                    <a:pt x="15" y="44"/>
                    <a:pt x="32" y="44"/>
                  </a:cubicBezTo>
                  <a:lnTo>
                    <a:pt x="91" y="44"/>
                  </a:lnTo>
                  <a:cubicBezTo>
                    <a:pt x="88" y="32"/>
                    <a:pt x="91" y="20"/>
                    <a:pt x="101" y="12"/>
                  </a:cubicBezTo>
                  <a:cubicBezTo>
                    <a:pt x="114" y="0"/>
                    <a:pt x="134" y="2"/>
                    <a:pt x="146" y="15"/>
                  </a:cubicBezTo>
                  <a:lnTo>
                    <a:pt x="181" y="55"/>
                  </a:lnTo>
                  <a:cubicBezTo>
                    <a:pt x="189" y="64"/>
                    <a:pt x="191" y="78"/>
                    <a:pt x="186" y="89"/>
                  </a:cubicBezTo>
                  <a:cubicBezTo>
                    <a:pt x="181" y="101"/>
                    <a:pt x="169" y="108"/>
                    <a:pt x="157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0" name="Freeform 203">
              <a:extLst>
                <a:ext uri="{FF2B5EF4-FFF2-40B4-BE49-F238E27FC236}">
                  <a16:creationId xmlns:a16="http://schemas.microsoft.com/office/drawing/2014/main" id="{53AB4A18-F23A-4445-BB46-1987742C8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4" y="4656139"/>
              <a:ext cx="69850" cy="36513"/>
            </a:xfrm>
            <a:custGeom>
              <a:avLst/>
              <a:gdLst>
                <a:gd name="T0" fmla="*/ 122 w 191"/>
                <a:gd name="T1" fmla="*/ 104 h 104"/>
                <a:gd name="T2" fmla="*/ 101 w 191"/>
                <a:gd name="T3" fmla="*/ 96 h 104"/>
                <a:gd name="T4" fmla="*/ 91 w 191"/>
                <a:gd name="T5" fmla="*/ 64 h 104"/>
                <a:gd name="T6" fmla="*/ 32 w 191"/>
                <a:gd name="T7" fmla="*/ 64 h 104"/>
                <a:gd name="T8" fmla="*/ 0 w 191"/>
                <a:gd name="T9" fmla="*/ 32 h 104"/>
                <a:gd name="T10" fmla="*/ 32 w 191"/>
                <a:gd name="T11" fmla="*/ 0 h 104"/>
                <a:gd name="T12" fmla="*/ 157 w 191"/>
                <a:gd name="T13" fmla="*/ 0 h 104"/>
                <a:gd name="T14" fmla="*/ 186 w 191"/>
                <a:gd name="T15" fmla="*/ 19 h 104"/>
                <a:gd name="T16" fmla="*/ 181 w 191"/>
                <a:gd name="T17" fmla="*/ 53 h 104"/>
                <a:gd name="T18" fmla="*/ 146 w 191"/>
                <a:gd name="T19" fmla="*/ 93 h 104"/>
                <a:gd name="T20" fmla="*/ 122 w 191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1" h="104">
                  <a:moveTo>
                    <a:pt x="122" y="104"/>
                  </a:moveTo>
                  <a:cubicBezTo>
                    <a:pt x="114" y="104"/>
                    <a:pt x="107" y="101"/>
                    <a:pt x="101" y="96"/>
                  </a:cubicBezTo>
                  <a:cubicBezTo>
                    <a:pt x="91" y="88"/>
                    <a:pt x="88" y="75"/>
                    <a:pt x="91" y="64"/>
                  </a:cubicBez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57" y="0"/>
                  </a:lnTo>
                  <a:cubicBezTo>
                    <a:pt x="169" y="0"/>
                    <a:pt x="181" y="7"/>
                    <a:pt x="186" y="19"/>
                  </a:cubicBezTo>
                  <a:cubicBezTo>
                    <a:pt x="191" y="30"/>
                    <a:pt x="189" y="43"/>
                    <a:pt x="181" y="53"/>
                  </a:cubicBezTo>
                  <a:lnTo>
                    <a:pt x="146" y="93"/>
                  </a:lnTo>
                  <a:cubicBezTo>
                    <a:pt x="140" y="100"/>
                    <a:pt x="131" y="104"/>
                    <a:pt x="122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1" name="Freeform 204">
              <a:extLst>
                <a:ext uri="{FF2B5EF4-FFF2-40B4-BE49-F238E27FC236}">
                  <a16:creationId xmlns:a16="http://schemas.microsoft.com/office/drawing/2014/main" id="{D3367833-9D31-4D7B-A72D-500AC849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0089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49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2" name="Freeform 206">
              <a:extLst>
                <a:ext uri="{FF2B5EF4-FFF2-40B4-BE49-F238E27FC236}">
                  <a16:creationId xmlns:a16="http://schemas.microsoft.com/office/drawing/2014/main" id="{A24F0EE8-6B9C-41FB-A76B-139AD4BD7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5011739"/>
              <a:ext cx="23813" cy="71438"/>
            </a:xfrm>
            <a:custGeom>
              <a:avLst/>
              <a:gdLst>
                <a:gd name="T0" fmla="*/ 32 w 64"/>
                <a:gd name="T1" fmla="*/ 200 h 200"/>
                <a:gd name="T2" fmla="*/ 0 w 64"/>
                <a:gd name="T3" fmla="*/ 167 h 200"/>
                <a:gd name="T4" fmla="*/ 0 w 64"/>
                <a:gd name="T5" fmla="*/ 32 h 200"/>
                <a:gd name="T6" fmla="*/ 32 w 64"/>
                <a:gd name="T7" fmla="*/ 0 h 200"/>
                <a:gd name="T8" fmla="*/ 64 w 64"/>
                <a:gd name="T9" fmla="*/ 32 h 200"/>
                <a:gd name="T10" fmla="*/ 64 w 64"/>
                <a:gd name="T11" fmla="*/ 167 h 200"/>
                <a:gd name="T12" fmla="*/ 32 w 64"/>
                <a:gd name="T13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00">
                  <a:moveTo>
                    <a:pt x="32" y="200"/>
                  </a:moveTo>
                  <a:cubicBezTo>
                    <a:pt x="14" y="200"/>
                    <a:pt x="0" y="185"/>
                    <a:pt x="0" y="16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67"/>
                  </a:lnTo>
                  <a:cubicBezTo>
                    <a:pt x="64" y="185"/>
                    <a:pt x="50" y="200"/>
                    <a:pt x="32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3" name="Freeform 207">
              <a:extLst>
                <a:ext uri="{FF2B5EF4-FFF2-40B4-BE49-F238E27FC236}">
                  <a16:creationId xmlns:a16="http://schemas.microsoft.com/office/drawing/2014/main" id="{53E90A3F-29F4-4AD3-9E11-B50D08F64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48176" y="4868864"/>
              <a:ext cx="82550" cy="87313"/>
            </a:xfrm>
            <a:custGeom>
              <a:avLst/>
              <a:gdLst>
                <a:gd name="T0" fmla="*/ 116 w 231"/>
                <a:gd name="T1" fmla="*/ 65 h 241"/>
                <a:gd name="T2" fmla="*/ 64 w 231"/>
                <a:gd name="T3" fmla="*/ 121 h 241"/>
                <a:gd name="T4" fmla="*/ 116 w 231"/>
                <a:gd name="T5" fmla="*/ 177 h 241"/>
                <a:gd name="T6" fmla="*/ 167 w 231"/>
                <a:gd name="T7" fmla="*/ 121 h 241"/>
                <a:gd name="T8" fmla="*/ 116 w 231"/>
                <a:gd name="T9" fmla="*/ 65 h 241"/>
                <a:gd name="T10" fmla="*/ 116 w 231"/>
                <a:gd name="T11" fmla="*/ 241 h 241"/>
                <a:gd name="T12" fmla="*/ 0 w 231"/>
                <a:gd name="T13" fmla="*/ 121 h 241"/>
                <a:gd name="T14" fmla="*/ 116 w 231"/>
                <a:gd name="T15" fmla="*/ 0 h 241"/>
                <a:gd name="T16" fmla="*/ 231 w 231"/>
                <a:gd name="T17" fmla="*/ 121 h 241"/>
                <a:gd name="T18" fmla="*/ 116 w 231"/>
                <a:gd name="T19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1" h="241">
                  <a:moveTo>
                    <a:pt x="116" y="65"/>
                  </a:moveTo>
                  <a:cubicBezTo>
                    <a:pt x="87" y="65"/>
                    <a:pt x="64" y="90"/>
                    <a:pt x="64" y="121"/>
                  </a:cubicBezTo>
                  <a:cubicBezTo>
                    <a:pt x="64" y="152"/>
                    <a:pt x="87" y="177"/>
                    <a:pt x="116" y="177"/>
                  </a:cubicBezTo>
                  <a:cubicBezTo>
                    <a:pt x="144" y="177"/>
                    <a:pt x="167" y="152"/>
                    <a:pt x="167" y="121"/>
                  </a:cubicBezTo>
                  <a:cubicBezTo>
                    <a:pt x="167" y="90"/>
                    <a:pt x="144" y="65"/>
                    <a:pt x="116" y="65"/>
                  </a:cubicBezTo>
                  <a:close/>
                  <a:moveTo>
                    <a:pt x="116" y="241"/>
                  </a:moveTo>
                  <a:cubicBezTo>
                    <a:pt x="52" y="241"/>
                    <a:pt x="0" y="187"/>
                    <a:pt x="0" y="121"/>
                  </a:cubicBezTo>
                  <a:cubicBezTo>
                    <a:pt x="0" y="54"/>
                    <a:pt x="52" y="0"/>
                    <a:pt x="116" y="0"/>
                  </a:cubicBezTo>
                  <a:cubicBezTo>
                    <a:pt x="180" y="0"/>
                    <a:pt x="231" y="54"/>
                    <a:pt x="231" y="121"/>
                  </a:cubicBezTo>
                  <a:cubicBezTo>
                    <a:pt x="231" y="187"/>
                    <a:pt x="180" y="241"/>
                    <a:pt x="116" y="2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4" name="Freeform 208">
              <a:extLst>
                <a:ext uri="{FF2B5EF4-FFF2-40B4-BE49-F238E27FC236}">
                  <a16:creationId xmlns:a16="http://schemas.microsoft.com/office/drawing/2014/main" id="{2E5A8F1D-F033-4047-9560-CDDC3FB1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4838" y="4959351"/>
              <a:ext cx="149225" cy="144463"/>
            </a:xfrm>
            <a:custGeom>
              <a:avLst/>
              <a:gdLst>
                <a:gd name="T0" fmla="*/ 149 w 415"/>
                <a:gd name="T1" fmla="*/ 329 h 400"/>
                <a:gd name="T2" fmla="*/ 267 w 415"/>
                <a:gd name="T3" fmla="*/ 329 h 400"/>
                <a:gd name="T4" fmla="*/ 267 w 415"/>
                <a:gd name="T5" fmla="*/ 311 h 400"/>
                <a:gd name="T6" fmla="*/ 299 w 415"/>
                <a:gd name="T7" fmla="*/ 279 h 400"/>
                <a:gd name="T8" fmla="*/ 331 w 415"/>
                <a:gd name="T9" fmla="*/ 309 h 400"/>
                <a:gd name="T10" fmla="*/ 351 w 415"/>
                <a:gd name="T11" fmla="*/ 300 h 400"/>
                <a:gd name="T12" fmla="*/ 351 w 415"/>
                <a:gd name="T13" fmla="*/ 112 h 400"/>
                <a:gd name="T14" fmla="*/ 304 w 415"/>
                <a:gd name="T15" fmla="*/ 65 h 400"/>
                <a:gd name="T16" fmla="*/ 112 w 415"/>
                <a:gd name="T17" fmla="*/ 65 h 400"/>
                <a:gd name="T18" fmla="*/ 65 w 415"/>
                <a:gd name="T19" fmla="*/ 112 h 400"/>
                <a:gd name="T20" fmla="*/ 65 w 415"/>
                <a:gd name="T21" fmla="*/ 300 h 400"/>
                <a:gd name="T22" fmla="*/ 85 w 415"/>
                <a:gd name="T23" fmla="*/ 309 h 400"/>
                <a:gd name="T24" fmla="*/ 117 w 415"/>
                <a:gd name="T25" fmla="*/ 279 h 400"/>
                <a:gd name="T26" fmla="*/ 149 w 415"/>
                <a:gd name="T27" fmla="*/ 311 h 400"/>
                <a:gd name="T28" fmla="*/ 149 w 415"/>
                <a:gd name="T29" fmla="*/ 329 h 400"/>
                <a:gd name="T30" fmla="*/ 208 w 415"/>
                <a:gd name="T31" fmla="*/ 400 h 400"/>
                <a:gd name="T32" fmla="*/ 108 w 415"/>
                <a:gd name="T33" fmla="*/ 386 h 400"/>
                <a:gd name="T34" fmla="*/ 96 w 415"/>
                <a:gd name="T35" fmla="*/ 380 h 400"/>
                <a:gd name="T36" fmla="*/ 83 w 415"/>
                <a:gd name="T37" fmla="*/ 378 h 400"/>
                <a:gd name="T38" fmla="*/ 17 w 415"/>
                <a:gd name="T39" fmla="*/ 346 h 400"/>
                <a:gd name="T40" fmla="*/ 2 w 415"/>
                <a:gd name="T41" fmla="*/ 325 h 400"/>
                <a:gd name="T42" fmla="*/ 0 w 415"/>
                <a:gd name="T43" fmla="*/ 311 h 400"/>
                <a:gd name="T44" fmla="*/ 0 w 415"/>
                <a:gd name="T45" fmla="*/ 112 h 400"/>
                <a:gd name="T46" fmla="*/ 112 w 415"/>
                <a:gd name="T47" fmla="*/ 0 h 400"/>
                <a:gd name="T48" fmla="*/ 304 w 415"/>
                <a:gd name="T49" fmla="*/ 0 h 400"/>
                <a:gd name="T50" fmla="*/ 415 w 415"/>
                <a:gd name="T51" fmla="*/ 112 h 400"/>
                <a:gd name="T52" fmla="*/ 415 w 415"/>
                <a:gd name="T53" fmla="*/ 311 h 400"/>
                <a:gd name="T54" fmla="*/ 414 w 415"/>
                <a:gd name="T55" fmla="*/ 325 h 400"/>
                <a:gd name="T56" fmla="*/ 399 w 415"/>
                <a:gd name="T57" fmla="*/ 346 h 400"/>
                <a:gd name="T58" fmla="*/ 332 w 415"/>
                <a:gd name="T59" fmla="*/ 378 h 400"/>
                <a:gd name="T60" fmla="*/ 319 w 415"/>
                <a:gd name="T61" fmla="*/ 380 h 400"/>
                <a:gd name="T62" fmla="*/ 307 w 415"/>
                <a:gd name="T63" fmla="*/ 386 h 400"/>
                <a:gd name="T64" fmla="*/ 208 w 415"/>
                <a:gd name="T65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400">
                  <a:moveTo>
                    <a:pt x="149" y="329"/>
                  </a:moveTo>
                  <a:cubicBezTo>
                    <a:pt x="188" y="337"/>
                    <a:pt x="227" y="337"/>
                    <a:pt x="267" y="329"/>
                  </a:cubicBezTo>
                  <a:lnTo>
                    <a:pt x="267" y="311"/>
                  </a:lnTo>
                  <a:cubicBezTo>
                    <a:pt x="267" y="294"/>
                    <a:pt x="281" y="279"/>
                    <a:pt x="299" y="279"/>
                  </a:cubicBezTo>
                  <a:cubicBezTo>
                    <a:pt x="316" y="279"/>
                    <a:pt x="330" y="293"/>
                    <a:pt x="331" y="309"/>
                  </a:cubicBezTo>
                  <a:cubicBezTo>
                    <a:pt x="338" y="306"/>
                    <a:pt x="344" y="303"/>
                    <a:pt x="351" y="300"/>
                  </a:cubicBezTo>
                  <a:lnTo>
                    <a:pt x="351" y="112"/>
                  </a:lnTo>
                  <a:cubicBezTo>
                    <a:pt x="351" y="86"/>
                    <a:pt x="330" y="65"/>
                    <a:pt x="304" y="65"/>
                  </a:cubicBezTo>
                  <a:lnTo>
                    <a:pt x="112" y="65"/>
                  </a:lnTo>
                  <a:cubicBezTo>
                    <a:pt x="86" y="65"/>
                    <a:pt x="65" y="86"/>
                    <a:pt x="65" y="112"/>
                  </a:cubicBezTo>
                  <a:lnTo>
                    <a:pt x="65" y="300"/>
                  </a:lnTo>
                  <a:cubicBezTo>
                    <a:pt x="71" y="303"/>
                    <a:pt x="78" y="306"/>
                    <a:pt x="85" y="309"/>
                  </a:cubicBezTo>
                  <a:cubicBezTo>
                    <a:pt x="86" y="293"/>
                    <a:pt x="100" y="279"/>
                    <a:pt x="117" y="279"/>
                  </a:cubicBezTo>
                  <a:cubicBezTo>
                    <a:pt x="135" y="279"/>
                    <a:pt x="149" y="294"/>
                    <a:pt x="149" y="311"/>
                  </a:cubicBezTo>
                  <a:lnTo>
                    <a:pt x="149" y="329"/>
                  </a:lnTo>
                  <a:close/>
                  <a:moveTo>
                    <a:pt x="208" y="400"/>
                  </a:moveTo>
                  <a:cubicBezTo>
                    <a:pt x="175" y="400"/>
                    <a:pt x="141" y="395"/>
                    <a:pt x="108" y="386"/>
                  </a:cubicBezTo>
                  <a:cubicBezTo>
                    <a:pt x="104" y="384"/>
                    <a:pt x="100" y="382"/>
                    <a:pt x="96" y="380"/>
                  </a:cubicBezTo>
                  <a:cubicBezTo>
                    <a:pt x="92" y="380"/>
                    <a:pt x="88" y="379"/>
                    <a:pt x="83" y="378"/>
                  </a:cubicBezTo>
                  <a:cubicBezTo>
                    <a:pt x="60" y="370"/>
                    <a:pt x="38" y="359"/>
                    <a:pt x="17" y="346"/>
                  </a:cubicBezTo>
                  <a:cubicBezTo>
                    <a:pt x="9" y="342"/>
                    <a:pt x="4" y="334"/>
                    <a:pt x="2" y="325"/>
                  </a:cubicBezTo>
                  <a:cubicBezTo>
                    <a:pt x="1" y="321"/>
                    <a:pt x="0" y="316"/>
                    <a:pt x="0" y="311"/>
                  </a:cubicBezTo>
                  <a:lnTo>
                    <a:pt x="0" y="112"/>
                  </a:lnTo>
                  <a:cubicBezTo>
                    <a:pt x="0" y="50"/>
                    <a:pt x="51" y="0"/>
                    <a:pt x="112" y="0"/>
                  </a:cubicBezTo>
                  <a:lnTo>
                    <a:pt x="304" y="0"/>
                  </a:lnTo>
                  <a:cubicBezTo>
                    <a:pt x="365" y="0"/>
                    <a:pt x="415" y="50"/>
                    <a:pt x="415" y="112"/>
                  </a:cubicBezTo>
                  <a:lnTo>
                    <a:pt x="415" y="311"/>
                  </a:lnTo>
                  <a:cubicBezTo>
                    <a:pt x="415" y="316"/>
                    <a:pt x="415" y="321"/>
                    <a:pt x="414" y="325"/>
                  </a:cubicBezTo>
                  <a:cubicBezTo>
                    <a:pt x="412" y="334"/>
                    <a:pt x="407" y="342"/>
                    <a:pt x="399" y="346"/>
                  </a:cubicBezTo>
                  <a:cubicBezTo>
                    <a:pt x="378" y="359"/>
                    <a:pt x="355" y="370"/>
                    <a:pt x="332" y="378"/>
                  </a:cubicBezTo>
                  <a:cubicBezTo>
                    <a:pt x="328" y="379"/>
                    <a:pt x="324" y="380"/>
                    <a:pt x="319" y="380"/>
                  </a:cubicBezTo>
                  <a:cubicBezTo>
                    <a:pt x="316" y="382"/>
                    <a:pt x="312" y="384"/>
                    <a:pt x="307" y="386"/>
                  </a:cubicBezTo>
                  <a:cubicBezTo>
                    <a:pt x="274" y="395"/>
                    <a:pt x="241" y="400"/>
                    <a:pt x="208" y="4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5" name="Freeform 209">
              <a:extLst>
                <a:ext uri="{FF2B5EF4-FFF2-40B4-BE49-F238E27FC236}">
                  <a16:creationId xmlns:a16="http://schemas.microsoft.com/office/drawing/2014/main" id="{2EE799CC-4BC4-41EB-9BA9-ED3190862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988" y="4945064"/>
              <a:ext cx="212725" cy="23813"/>
            </a:xfrm>
            <a:custGeom>
              <a:avLst/>
              <a:gdLst>
                <a:gd name="T0" fmla="*/ 557 w 589"/>
                <a:gd name="T1" fmla="*/ 64 h 64"/>
                <a:gd name="T2" fmla="*/ 32 w 589"/>
                <a:gd name="T3" fmla="*/ 64 h 64"/>
                <a:gd name="T4" fmla="*/ 0 w 589"/>
                <a:gd name="T5" fmla="*/ 32 h 64"/>
                <a:gd name="T6" fmla="*/ 32 w 589"/>
                <a:gd name="T7" fmla="*/ 0 h 64"/>
                <a:gd name="T8" fmla="*/ 557 w 589"/>
                <a:gd name="T9" fmla="*/ 0 h 64"/>
                <a:gd name="T10" fmla="*/ 589 w 589"/>
                <a:gd name="T11" fmla="*/ 32 h 64"/>
                <a:gd name="T12" fmla="*/ 557 w 589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9" h="64">
                  <a:moveTo>
                    <a:pt x="557" y="64"/>
                  </a:moveTo>
                  <a:lnTo>
                    <a:pt x="32" y="64"/>
                  </a:ln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557" y="0"/>
                  </a:lnTo>
                  <a:cubicBezTo>
                    <a:pt x="575" y="0"/>
                    <a:pt x="589" y="14"/>
                    <a:pt x="589" y="32"/>
                  </a:cubicBezTo>
                  <a:cubicBezTo>
                    <a:pt x="589" y="49"/>
                    <a:pt x="575" y="64"/>
                    <a:pt x="557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2989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3F232BF-4696-4506-BA1E-A8263681D806}"/>
              </a:ext>
            </a:extLst>
          </p:cNvPr>
          <p:cNvGrpSpPr/>
          <p:nvPr/>
        </p:nvGrpSpPr>
        <p:grpSpPr>
          <a:xfrm>
            <a:off x="7066" y="4201051"/>
            <a:ext cx="10186649" cy="2026302"/>
            <a:chOff x="2400119" y="8192434"/>
            <a:chExt cx="9296004" cy="1849137"/>
          </a:xfrm>
        </p:grpSpPr>
        <p:pic>
          <p:nvPicPr>
            <p:cNvPr id="64" name="Рисунок 63" descr="Изображение выглядит как одежда, человек, Человеческое лицо, в помещени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19C6405-8556-41AA-95EA-329F27C44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0119" y="8192434"/>
              <a:ext cx="2753841" cy="1849137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Человеческое лицо, одежда, человек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2FE3AED-3A6C-43A5-AB5C-097565ED3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04179" y="8199399"/>
              <a:ext cx="3091944" cy="1842171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одежда, человек, обувь, улыб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6A6938-4222-4173-A002-1082112BE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13600" y="8192434"/>
              <a:ext cx="3486954" cy="1849137"/>
            </a:xfrm>
            <a:prstGeom prst="rect">
              <a:avLst/>
            </a:prstGeom>
          </p:spPr>
        </p:pic>
      </p:grp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5C304D97-F79C-472F-8318-244F7AE431FC}"/>
              </a:ext>
            </a:extLst>
          </p:cNvPr>
          <p:cNvSpPr/>
          <p:nvPr/>
        </p:nvSpPr>
        <p:spPr>
          <a:xfrm>
            <a:off x="1" y="4201050"/>
            <a:ext cx="10193714" cy="2026301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Google Shape;250;p10">
            <a:extLst>
              <a:ext uri="{FF2B5EF4-FFF2-40B4-BE49-F238E27FC236}">
                <a16:creationId xmlns:a16="http://schemas.microsoft.com/office/drawing/2014/main" id="{627C94D5-1C9E-455C-8FA4-14CC05CAFE71}"/>
              </a:ext>
            </a:extLst>
          </p:cNvPr>
          <p:cNvSpPr/>
          <p:nvPr/>
        </p:nvSpPr>
        <p:spPr>
          <a:xfrm rot="16200000">
            <a:off x="7763858" y="2429859"/>
            <a:ext cx="6858000" cy="1998282"/>
          </a:xfrm>
          <a:prstGeom prst="roundRect">
            <a:avLst>
              <a:gd name="adj" fmla="val 0"/>
            </a:avLst>
          </a:prstGeom>
          <a:solidFill>
            <a:schemeClr val="tx2">
              <a:lumMod val="95000"/>
            </a:scheme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D94602E6-C495-430E-9E09-D980CA07FB14}"/>
              </a:ext>
            </a:extLst>
          </p:cNvPr>
          <p:cNvSpPr/>
          <p:nvPr/>
        </p:nvSpPr>
        <p:spPr>
          <a:xfrm>
            <a:off x="569045" y="3735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WELCOME ON BOARD: </a:t>
            </a:r>
          </a:p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КАК МЫ ЗАБОТИМСЯ О НАШИХ НОВЫХ УЧАСТНИКАХ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592A3AA-3223-47F3-B8E0-689CF572A26E}"/>
              </a:ext>
            </a:extLst>
          </p:cNvPr>
          <p:cNvSpPr/>
          <p:nvPr/>
        </p:nvSpPr>
        <p:spPr>
          <a:xfrm>
            <a:off x="10876295" y="6261100"/>
            <a:ext cx="1210753" cy="469147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j-lt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CE62FF-4B40-4D28-A3F2-8895CDCCA926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3" name="Google Shape;194;p8">
              <a:extLst>
                <a:ext uri="{FF2B5EF4-FFF2-40B4-BE49-F238E27FC236}">
                  <a16:creationId xmlns:a16="http://schemas.microsoft.com/office/drawing/2014/main" id="{F9524492-40B3-41C4-BC88-245120D730B9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Рисунок 3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EA84A7-5CDE-47A8-8FE2-3354568C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73FC83D-89E6-41CC-8009-CB4B849B2AAF}"/>
              </a:ext>
            </a:extLst>
          </p:cNvPr>
          <p:cNvGrpSpPr/>
          <p:nvPr/>
        </p:nvGrpSpPr>
        <p:grpSpPr>
          <a:xfrm>
            <a:off x="546002" y="1334020"/>
            <a:ext cx="9294001" cy="3028430"/>
            <a:chOff x="622202" y="1505470"/>
            <a:chExt cx="9294001" cy="3028430"/>
          </a:xfrm>
        </p:grpSpPr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6DF2E7C4-8EFA-4DA4-835A-D81E692D1210}"/>
                </a:ext>
              </a:extLst>
            </p:cNvPr>
            <p:cNvGrpSpPr/>
            <p:nvPr/>
          </p:nvGrpSpPr>
          <p:grpSpPr>
            <a:xfrm>
              <a:off x="622202" y="1505470"/>
              <a:ext cx="2951537" cy="3028430"/>
              <a:chOff x="622202" y="2182601"/>
              <a:chExt cx="3214248" cy="3297986"/>
            </a:xfrm>
          </p:grpSpPr>
          <p:sp>
            <p:nvSpPr>
              <p:cNvPr id="22" name="Rectangle: Rounded Corners 1">
                <a:extLst>
                  <a:ext uri="{FF2B5EF4-FFF2-40B4-BE49-F238E27FC236}">
                    <a16:creationId xmlns:a16="http://schemas.microsoft.com/office/drawing/2014/main" id="{F32CFFE7-356D-44E7-AF0A-6A5165D6FF78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064607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10" name="Google Shape;251;p10">
                <a:extLst>
                  <a:ext uri="{FF2B5EF4-FFF2-40B4-BE49-F238E27FC236}">
                    <a16:creationId xmlns:a16="http://schemas.microsoft.com/office/drawing/2014/main" id="{870119C2-A2BB-49AE-B037-77EF314A8CFC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262;p10">
                <a:extLst>
                  <a:ext uri="{FF2B5EF4-FFF2-40B4-BE49-F238E27FC236}">
                    <a16:creationId xmlns:a16="http://schemas.microsoft.com/office/drawing/2014/main" id="{79F071F5-985B-40EA-8C25-6795202791C4}"/>
                  </a:ext>
                </a:extLst>
              </p:cNvPr>
              <p:cNvSpPr txBox="1"/>
              <p:nvPr/>
            </p:nvSpPr>
            <p:spPr>
              <a:xfrm>
                <a:off x="1438415" y="2415980"/>
                <a:ext cx="2176145" cy="335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Семинары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15" name="Google Shape;130;p6">
                <a:extLst>
                  <a:ext uri="{FF2B5EF4-FFF2-40B4-BE49-F238E27FC236}">
                    <a16:creationId xmlns:a16="http://schemas.microsoft.com/office/drawing/2014/main" id="{AB23F2F9-3247-47A0-B871-E837BBB2AFCE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Темы по погружению: 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Ценности Фонда, образовательное неравенство, лидерство в рамках Программы и другие 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Темы по бытовым вопросам: 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переезд и адаптация, контекст региона, подготовка к Летнему Институту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0EA4848-2C5B-45FF-92EA-6AD3851CA2E5}"/>
                  </a:ext>
                </a:extLst>
              </p:cNvPr>
              <p:cNvSpPr/>
              <p:nvPr/>
            </p:nvSpPr>
            <p:spPr>
              <a:xfrm>
                <a:off x="816197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17" name="Shape">
                <a:extLst>
                  <a:ext uri="{FF2B5EF4-FFF2-40B4-BE49-F238E27FC236}">
                    <a16:creationId xmlns:a16="http://schemas.microsoft.com/office/drawing/2014/main" id="{9FB13CDB-EDE5-40A4-AA43-4C853F02B8E8}"/>
                  </a:ext>
                </a:extLst>
              </p:cNvPr>
              <p:cNvSpPr/>
              <p:nvPr/>
            </p:nvSpPr>
            <p:spPr>
              <a:xfrm>
                <a:off x="816197" y="403791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98A7BB2F-B5FD-4969-8ED5-369E992CEEF7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</p:grpSp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D703BEE6-EC81-4220-A366-8A3F67A8F2A8}"/>
                </a:ext>
              </a:extLst>
            </p:cNvPr>
            <p:cNvGrpSpPr/>
            <p:nvPr/>
          </p:nvGrpSpPr>
          <p:grpSpPr>
            <a:xfrm>
              <a:off x="3793434" y="1505470"/>
              <a:ext cx="2951537" cy="3028430"/>
              <a:chOff x="622202" y="2182601"/>
              <a:chExt cx="3214248" cy="3297986"/>
            </a:xfrm>
          </p:grpSpPr>
          <p:sp>
            <p:nvSpPr>
              <p:cNvPr id="69" name="Rectangle: Rounded Corners 1">
                <a:extLst>
                  <a:ext uri="{FF2B5EF4-FFF2-40B4-BE49-F238E27FC236}">
                    <a16:creationId xmlns:a16="http://schemas.microsoft.com/office/drawing/2014/main" id="{D20129EA-E610-4EC3-B773-60035CE130E3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064607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70" name="Google Shape;251;p10">
                <a:extLst>
                  <a:ext uri="{FF2B5EF4-FFF2-40B4-BE49-F238E27FC236}">
                    <a16:creationId xmlns:a16="http://schemas.microsoft.com/office/drawing/2014/main" id="{8101BB2C-D94E-4D88-9311-02F611443E6A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262;p10">
                <a:extLst>
                  <a:ext uri="{FF2B5EF4-FFF2-40B4-BE49-F238E27FC236}">
                    <a16:creationId xmlns:a16="http://schemas.microsoft.com/office/drawing/2014/main" id="{7F644F6F-24D5-4980-8DD5-DA1321AEC6AC}"/>
                  </a:ext>
                </a:extLst>
              </p:cNvPr>
              <p:cNvSpPr txBox="1"/>
              <p:nvPr/>
            </p:nvSpPr>
            <p:spPr>
              <a:xfrm>
                <a:off x="1438415" y="2415980"/>
                <a:ext cx="2176145" cy="3351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Система поддержки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72" name="Google Shape;130;p6">
                <a:extLst>
                  <a:ext uri="{FF2B5EF4-FFF2-40B4-BE49-F238E27FC236}">
                    <a16:creationId xmlns:a16="http://schemas.microsoft.com/office/drawing/2014/main" id="{A346B2CF-1C5F-48BC-9EA3-516BBF55020B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Работа с </a:t>
                </a:r>
                <a:r>
                  <a:rPr lang="ru-RU" sz="1200" b="1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бадди</a:t>
                </a: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из числа участников I потока:  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адаптация в регионе, организация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спец.проекта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, барьеры и другие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1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1-1 с командой: 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каждые 2 недели проводились </a:t>
                </a:r>
                <a:r>
                  <a:rPr lang="ru-RU" sz="1200" b="0" i="0" u="none" strike="noStrike" cap="none" dirty="0" err="1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созвоны</a:t>
                </a: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 по вопросам и проблемам для оказания поддержки финалистам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Shape">
                <a:extLst>
                  <a:ext uri="{FF2B5EF4-FFF2-40B4-BE49-F238E27FC236}">
                    <a16:creationId xmlns:a16="http://schemas.microsoft.com/office/drawing/2014/main" id="{17CE2DE6-F6C3-4D3D-9B95-7AED861E9BB4}"/>
                  </a:ext>
                </a:extLst>
              </p:cNvPr>
              <p:cNvSpPr/>
              <p:nvPr/>
            </p:nvSpPr>
            <p:spPr>
              <a:xfrm>
                <a:off x="816197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74" name="Shape">
                <a:extLst>
                  <a:ext uri="{FF2B5EF4-FFF2-40B4-BE49-F238E27FC236}">
                    <a16:creationId xmlns:a16="http://schemas.microsoft.com/office/drawing/2014/main" id="{5AED9880-AD74-4652-9972-DE362E5AD463}"/>
                  </a:ext>
                </a:extLst>
              </p:cNvPr>
              <p:cNvSpPr/>
              <p:nvPr/>
            </p:nvSpPr>
            <p:spPr>
              <a:xfrm>
                <a:off x="816197" y="433218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75" name="Oval 6">
                <a:extLst>
                  <a:ext uri="{FF2B5EF4-FFF2-40B4-BE49-F238E27FC236}">
                    <a16:creationId xmlns:a16="http://schemas.microsoft.com/office/drawing/2014/main" id="{3DF1511B-7904-4A0E-83AA-6BC7A6836D8D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</p:grpSp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A84CEF36-A4E7-4F5B-8F4E-A8ECC618BFFA}"/>
                </a:ext>
              </a:extLst>
            </p:cNvPr>
            <p:cNvGrpSpPr/>
            <p:nvPr/>
          </p:nvGrpSpPr>
          <p:grpSpPr>
            <a:xfrm>
              <a:off x="6964666" y="1505470"/>
              <a:ext cx="2951537" cy="3028430"/>
              <a:chOff x="622202" y="2182601"/>
              <a:chExt cx="3214248" cy="3297986"/>
            </a:xfrm>
          </p:grpSpPr>
          <p:sp>
            <p:nvSpPr>
              <p:cNvPr id="77" name="Rectangle: Rounded Corners 1">
                <a:extLst>
                  <a:ext uri="{FF2B5EF4-FFF2-40B4-BE49-F238E27FC236}">
                    <a16:creationId xmlns:a16="http://schemas.microsoft.com/office/drawing/2014/main" id="{3C67CF6B-3F2A-4F48-9435-80E3DBA4580F}"/>
                  </a:ext>
                </a:extLst>
              </p:cNvPr>
              <p:cNvSpPr/>
              <p:nvPr/>
            </p:nvSpPr>
            <p:spPr>
              <a:xfrm>
                <a:off x="622202" y="2415980"/>
                <a:ext cx="3209569" cy="3064607"/>
              </a:xfrm>
              <a:prstGeom prst="roundRect">
                <a:avLst>
                  <a:gd name="adj" fmla="val 2849"/>
                </a:avLst>
              </a:prstGeom>
              <a:solidFill>
                <a:schemeClr val="bg1"/>
              </a:solidFill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78" name="Google Shape;251;p10">
                <a:extLst>
                  <a:ext uri="{FF2B5EF4-FFF2-40B4-BE49-F238E27FC236}">
                    <a16:creationId xmlns:a16="http://schemas.microsoft.com/office/drawing/2014/main" id="{FC203B5D-E800-4D88-A22B-4FF78903E900}"/>
                  </a:ext>
                </a:extLst>
              </p:cNvPr>
              <p:cNvSpPr/>
              <p:nvPr/>
            </p:nvSpPr>
            <p:spPr>
              <a:xfrm>
                <a:off x="645245" y="2308369"/>
                <a:ext cx="3191205" cy="510197"/>
              </a:xfrm>
              <a:prstGeom prst="roundRect">
                <a:avLst>
                  <a:gd name="adj" fmla="val 16667"/>
                </a:avLst>
              </a:prstGeom>
              <a:solidFill>
                <a:srgbClr val="A29ECE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262;p10">
                <a:extLst>
                  <a:ext uri="{FF2B5EF4-FFF2-40B4-BE49-F238E27FC236}">
                    <a16:creationId xmlns:a16="http://schemas.microsoft.com/office/drawing/2014/main" id="{6917E10A-988C-4DEE-842A-5DAF71D71AEA}"/>
                  </a:ext>
                </a:extLst>
              </p:cNvPr>
              <p:cNvSpPr txBox="1"/>
              <p:nvPr/>
            </p:nvSpPr>
            <p:spPr>
              <a:xfrm>
                <a:off x="1510484" y="2298670"/>
                <a:ext cx="2176145" cy="5697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b="1" i="0" u="none" strike="noStrike" cap="none" dirty="0">
                    <a:solidFill>
                      <a:srgbClr val="FFFFFF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Проведение офлайн ивента</a:t>
                </a:r>
                <a:endParaRPr sz="1600" dirty="0">
                  <a:latin typeface="+mj-lt"/>
                </a:endParaRPr>
              </a:p>
            </p:txBody>
          </p:sp>
          <p:sp>
            <p:nvSpPr>
              <p:cNvPr id="80" name="Google Shape;130;p6">
                <a:extLst>
                  <a:ext uri="{FF2B5EF4-FFF2-40B4-BE49-F238E27FC236}">
                    <a16:creationId xmlns:a16="http://schemas.microsoft.com/office/drawing/2014/main" id="{4EAA5D02-87DF-406E-A08C-3AC2502FAA38}"/>
                  </a:ext>
                </a:extLst>
              </p:cNvPr>
              <p:cNvSpPr txBox="1"/>
              <p:nvPr/>
            </p:nvSpPr>
            <p:spPr>
              <a:xfrm>
                <a:off x="1125526" y="3062492"/>
                <a:ext cx="2561103" cy="18578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Встреча в городе Астана для обсуждения проблем образовательного неравенства 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Что ожидать на Летнем Институте - сроки, место, образовательная программа</a:t>
                </a:r>
              </a:p>
              <a:p>
                <a:pPr marR="0" lvl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</a:pPr>
                <a:r>
                  <a:rPr lang="ru-RU" sz="1200" b="0" i="0" u="none" strike="noStrike" cap="none" dirty="0">
                    <a:solidFill>
                      <a:schemeClr val="dk1"/>
                    </a:solidFill>
                    <a:latin typeface="+mj-lt"/>
                    <a:ea typeface="Arial"/>
                    <a:cs typeface="Arial"/>
                    <a:sym typeface="Arial"/>
                  </a:rPr>
                  <a:t>Квест-игра для сплочения </a:t>
                </a:r>
                <a:endParaRPr sz="1200" b="0" i="0" u="none" strike="noStrike" cap="none" dirty="0">
                  <a:solidFill>
                    <a:schemeClr val="dk1"/>
                  </a:solidFill>
                  <a:latin typeface="+mj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Shape">
                <a:extLst>
                  <a:ext uri="{FF2B5EF4-FFF2-40B4-BE49-F238E27FC236}">
                    <a16:creationId xmlns:a16="http://schemas.microsoft.com/office/drawing/2014/main" id="{59389F80-92A7-4C7D-9F19-7900378EC993}"/>
                  </a:ext>
                </a:extLst>
              </p:cNvPr>
              <p:cNvSpPr/>
              <p:nvPr/>
            </p:nvSpPr>
            <p:spPr>
              <a:xfrm>
                <a:off x="816197" y="3219211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82" name="Shape">
                <a:extLst>
                  <a:ext uri="{FF2B5EF4-FFF2-40B4-BE49-F238E27FC236}">
                    <a16:creationId xmlns:a16="http://schemas.microsoft.com/office/drawing/2014/main" id="{1EA07B28-7E5E-4587-9B0A-74F326B770B7}"/>
                  </a:ext>
                </a:extLst>
              </p:cNvPr>
              <p:cNvSpPr/>
              <p:nvPr/>
            </p:nvSpPr>
            <p:spPr>
              <a:xfrm>
                <a:off x="816197" y="4037916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  <p:sp>
            <p:nvSpPr>
              <p:cNvPr id="83" name="Oval 6">
                <a:extLst>
                  <a:ext uri="{FF2B5EF4-FFF2-40B4-BE49-F238E27FC236}">
                    <a16:creationId xmlns:a16="http://schemas.microsoft.com/office/drawing/2014/main" id="{6BDD4493-C811-4894-9B7D-64ABC36ACA89}"/>
                  </a:ext>
                </a:extLst>
              </p:cNvPr>
              <p:cNvSpPr/>
              <p:nvPr/>
            </p:nvSpPr>
            <p:spPr>
              <a:xfrm>
                <a:off x="684292" y="2182601"/>
                <a:ext cx="754123" cy="75412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38100" dir="2700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>
                  <a:latin typeface="+mj-lt"/>
                </a:endParaRPr>
              </a:p>
            </p:txBody>
          </p:sp>
          <p:sp>
            <p:nvSpPr>
              <p:cNvPr id="85" name="Shape">
                <a:extLst>
                  <a:ext uri="{FF2B5EF4-FFF2-40B4-BE49-F238E27FC236}">
                    <a16:creationId xmlns:a16="http://schemas.microsoft.com/office/drawing/2014/main" id="{103F801D-61E4-4080-B8E6-E9C3CBAEDABD}"/>
                  </a:ext>
                </a:extLst>
              </p:cNvPr>
              <p:cNvSpPr/>
              <p:nvPr/>
            </p:nvSpPr>
            <p:spPr>
              <a:xfrm>
                <a:off x="816197" y="4784299"/>
                <a:ext cx="210915" cy="209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83" y="0"/>
                    </a:moveTo>
                    <a:cubicBezTo>
                      <a:pt x="4929" y="0"/>
                      <a:pt x="0" y="4800"/>
                      <a:pt x="0" y="10800"/>
                    </a:cubicBezTo>
                    <a:cubicBezTo>
                      <a:pt x="0" y="16833"/>
                      <a:pt x="5028" y="21600"/>
                      <a:pt x="10883" y="21600"/>
                    </a:cubicBezTo>
                    <a:cubicBezTo>
                      <a:pt x="16771" y="21600"/>
                      <a:pt x="21600" y="16833"/>
                      <a:pt x="21600" y="10800"/>
                    </a:cubicBezTo>
                    <a:cubicBezTo>
                      <a:pt x="21600" y="4800"/>
                      <a:pt x="16671" y="0"/>
                      <a:pt x="10883" y="0"/>
                    </a:cubicBezTo>
                    <a:close/>
                    <a:moveTo>
                      <a:pt x="8633" y="16200"/>
                    </a:moveTo>
                    <a:lnTo>
                      <a:pt x="3275" y="10800"/>
                    </a:lnTo>
                    <a:lnTo>
                      <a:pt x="4730" y="9367"/>
                    </a:lnTo>
                    <a:lnTo>
                      <a:pt x="8633" y="13300"/>
                    </a:lnTo>
                    <a:lnTo>
                      <a:pt x="16870" y="5000"/>
                    </a:lnTo>
                    <a:lnTo>
                      <a:pt x="18325" y="6433"/>
                    </a:lnTo>
                    <a:lnTo>
                      <a:pt x="8633" y="16200"/>
                    </a:lnTo>
                    <a:close/>
                  </a:path>
                </a:pathLst>
              </a:custGeom>
              <a:solidFill>
                <a:srgbClr val="A29ECE"/>
              </a:solidFill>
              <a:ln w="12700">
                <a:miter lim="400000"/>
              </a:ln>
            </p:spPr>
            <p:txBody>
              <a:bodyPr lIns="22860" rIns="22860" anchor="ctr"/>
              <a:lstStyle/>
              <a:p>
                <a:pPr defTabSz="457200">
                  <a:lnSpc>
                    <a:spcPct val="100000"/>
                  </a:lnSpc>
                  <a:defRPr sz="1800" baseline="0">
                    <a:solidFill>
                      <a:srgbClr val="000000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 sz="900">
                  <a:latin typeface="+mj-lt"/>
                </a:endParaRPr>
              </a:p>
            </p:txBody>
          </p:sp>
        </p:grpSp>
      </p:grpSp>
      <p:grpSp>
        <p:nvGrpSpPr>
          <p:cNvPr id="157" name="Группа 156">
            <a:extLst>
              <a:ext uri="{FF2B5EF4-FFF2-40B4-BE49-F238E27FC236}">
                <a16:creationId xmlns:a16="http://schemas.microsoft.com/office/drawing/2014/main" id="{D882A7A5-020D-42ED-A8EA-AC54A6871353}"/>
              </a:ext>
            </a:extLst>
          </p:cNvPr>
          <p:cNvGrpSpPr/>
          <p:nvPr/>
        </p:nvGrpSpPr>
        <p:grpSpPr>
          <a:xfrm>
            <a:off x="10728637" y="1269125"/>
            <a:ext cx="1141065" cy="4319750"/>
            <a:chOff x="10865444" y="544954"/>
            <a:chExt cx="1141065" cy="4319750"/>
          </a:xfrm>
        </p:grpSpPr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DE08997A-C795-49FB-AB8D-945E0A0E207C}"/>
                </a:ext>
              </a:extLst>
            </p:cNvPr>
            <p:cNvGrpSpPr/>
            <p:nvPr/>
          </p:nvGrpSpPr>
          <p:grpSpPr>
            <a:xfrm>
              <a:off x="10865444" y="544954"/>
              <a:ext cx="1141065" cy="858674"/>
              <a:chOff x="8725785" y="1010187"/>
              <a:chExt cx="1141065" cy="858674"/>
            </a:xfrm>
          </p:grpSpPr>
          <p:sp>
            <p:nvSpPr>
              <p:cNvPr id="89" name="Placeholder">
                <a:extLst>
                  <a:ext uri="{FF2B5EF4-FFF2-40B4-BE49-F238E27FC236}">
                    <a16:creationId xmlns:a16="http://schemas.microsoft.com/office/drawing/2014/main" id="{45128827-A887-46BA-9508-EEFA0B830B30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4106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финалистов ​</a:t>
                </a:r>
              </a:p>
            </p:txBody>
          </p:sp>
          <p:sp>
            <p:nvSpPr>
              <p:cNvPr id="90" name="A">
                <a:extLst>
                  <a:ext uri="{FF2B5EF4-FFF2-40B4-BE49-F238E27FC236}">
                    <a16:creationId xmlns:a16="http://schemas.microsoft.com/office/drawing/2014/main" id="{1D2DD493-918A-4266-AB04-E456A2656A16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821712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37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0CB9D664-B9A5-4CD4-90DA-4ACC0D30581D}"/>
                </a:ext>
              </a:extLst>
            </p:cNvPr>
            <p:cNvGrpSpPr/>
            <p:nvPr/>
          </p:nvGrpSpPr>
          <p:grpSpPr>
            <a:xfrm>
              <a:off x="10865444" y="2170827"/>
              <a:ext cx="1141065" cy="858674"/>
              <a:chOff x="8725785" y="1010187"/>
              <a:chExt cx="1141065" cy="858674"/>
            </a:xfrm>
          </p:grpSpPr>
          <p:sp>
            <p:nvSpPr>
              <p:cNvPr id="111" name="Placeholder">
                <a:extLst>
                  <a:ext uri="{FF2B5EF4-FFF2-40B4-BE49-F238E27FC236}">
                    <a16:creationId xmlns:a16="http://schemas.microsoft.com/office/drawing/2014/main" id="{8D92FAEF-8D9D-4E90-A8D6-E95B4B583A63}"/>
                  </a:ext>
                </a:extLst>
              </p:cNvPr>
              <p:cNvSpPr txBox="1"/>
              <p:nvPr/>
            </p:nvSpPr>
            <p:spPr>
              <a:xfrm>
                <a:off x="8725785" y="1581603"/>
                <a:ext cx="114106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семинаров</a:t>
                </a:r>
              </a:p>
            </p:txBody>
          </p:sp>
          <p:sp>
            <p:nvSpPr>
              <p:cNvPr id="112" name="A">
                <a:extLst>
                  <a:ext uri="{FF2B5EF4-FFF2-40B4-BE49-F238E27FC236}">
                    <a16:creationId xmlns:a16="http://schemas.microsoft.com/office/drawing/2014/main" id="{EA97E1A7-B9E6-4989-924D-845685593CC6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758783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12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0" name="Группа 129">
              <a:extLst>
                <a:ext uri="{FF2B5EF4-FFF2-40B4-BE49-F238E27FC236}">
                  <a16:creationId xmlns:a16="http://schemas.microsoft.com/office/drawing/2014/main" id="{8CB4CC08-502D-400F-BE51-C097B24F9480}"/>
                </a:ext>
              </a:extLst>
            </p:cNvPr>
            <p:cNvGrpSpPr/>
            <p:nvPr/>
          </p:nvGrpSpPr>
          <p:grpSpPr>
            <a:xfrm>
              <a:off x="10865444" y="3821364"/>
              <a:ext cx="1033433" cy="1043340"/>
              <a:chOff x="8725785" y="1010187"/>
              <a:chExt cx="1033433" cy="1043340"/>
            </a:xfrm>
          </p:grpSpPr>
          <p:sp>
            <p:nvSpPr>
              <p:cNvPr id="132" name="Placeholder">
                <a:extLst>
                  <a:ext uri="{FF2B5EF4-FFF2-40B4-BE49-F238E27FC236}">
                    <a16:creationId xmlns:a16="http://schemas.microsoft.com/office/drawing/2014/main" id="{D9C6185C-7D35-429F-9EBF-DC232200B1B4}"/>
                  </a:ext>
                </a:extLst>
              </p:cNvPr>
              <p:cNvSpPr txBox="1"/>
              <p:nvPr/>
            </p:nvSpPr>
            <p:spPr>
              <a:xfrm>
                <a:off x="8725786" y="1581603"/>
                <a:ext cx="103343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 err="1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бадди</a:t>
                </a:r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br>
                  <a:rPr lang="en-US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</a:br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из </a:t>
                </a:r>
                <a:r>
                  <a:rPr lang="en-US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I </a:t>
                </a:r>
                <a:r>
                  <a:rPr lang="ru-RU" sz="12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потока  ​</a:t>
                </a:r>
              </a:p>
            </p:txBody>
          </p:sp>
          <p:sp>
            <p:nvSpPr>
              <p:cNvPr id="133" name="A">
                <a:extLst>
                  <a:ext uri="{FF2B5EF4-FFF2-40B4-BE49-F238E27FC236}">
                    <a16:creationId xmlns:a16="http://schemas.microsoft.com/office/drawing/2014/main" id="{76F625BD-52EE-4272-B2BC-A19B1EA04813}"/>
                  </a:ext>
                </a:extLst>
              </p:cNvPr>
              <p:cNvSpPr txBox="1"/>
              <p:nvPr/>
            </p:nvSpPr>
            <p:spPr>
              <a:xfrm>
                <a:off x="8725785" y="1010187"/>
                <a:ext cx="827781" cy="6565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rgbClr val="55479C"/>
                    </a:solidFill>
                    <a:latin typeface="+mj-lt"/>
                    <a:cs typeface="Calibri" panose="020F0502020204030204" pitchFamily="34" charset="0"/>
                  </a:rPr>
                  <a:t>15</a:t>
                </a:r>
                <a:endParaRPr sz="3600" dirty="0">
                  <a:solidFill>
                    <a:srgbClr val="55479C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155" name="Прямая соединительная линия 154">
              <a:extLst>
                <a:ext uri="{FF2B5EF4-FFF2-40B4-BE49-F238E27FC236}">
                  <a16:creationId xmlns:a16="http://schemas.microsoft.com/office/drawing/2014/main" id="{E0B65748-4E73-4156-8608-203E3A8B154E}"/>
                </a:ext>
              </a:extLst>
            </p:cNvPr>
            <p:cNvCxnSpPr/>
            <p:nvPr/>
          </p:nvCxnSpPr>
          <p:spPr>
            <a:xfrm>
              <a:off x="10865444" y="1824310"/>
              <a:ext cx="907780" cy="0"/>
            </a:xfrm>
            <a:prstGeom prst="line">
              <a:avLst/>
            </a:prstGeom>
            <a:ln>
              <a:solidFill>
                <a:srgbClr val="CCC8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DDDF38E4-6B68-4400-A250-52687AE2C041}"/>
                </a:ext>
              </a:extLst>
            </p:cNvPr>
            <p:cNvCxnSpPr/>
            <p:nvPr/>
          </p:nvCxnSpPr>
          <p:spPr>
            <a:xfrm>
              <a:off x="10865444" y="3401509"/>
              <a:ext cx="907780" cy="0"/>
            </a:xfrm>
            <a:prstGeom prst="line">
              <a:avLst/>
            </a:prstGeom>
            <a:ln>
              <a:solidFill>
                <a:srgbClr val="CCC8E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D34469BB-602E-464B-950D-3CF9C4B68355}"/>
              </a:ext>
            </a:extLst>
          </p:cNvPr>
          <p:cNvGrpSpPr/>
          <p:nvPr/>
        </p:nvGrpSpPr>
        <p:grpSpPr>
          <a:xfrm>
            <a:off x="7070137" y="1465495"/>
            <a:ext cx="423474" cy="354449"/>
            <a:chOff x="8983663" y="2674939"/>
            <a:chExt cx="720726" cy="603250"/>
          </a:xfrm>
          <a:solidFill>
            <a:srgbClr val="A29ECE"/>
          </a:solidFill>
        </p:grpSpPr>
        <p:sp>
          <p:nvSpPr>
            <p:cNvPr id="159" name="Freeform 316">
              <a:extLst>
                <a:ext uri="{FF2B5EF4-FFF2-40B4-BE49-F238E27FC236}">
                  <a16:creationId xmlns:a16="http://schemas.microsoft.com/office/drawing/2014/main" id="{57278DDE-F6D7-4F38-A3EC-74BE5345F8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3073401"/>
              <a:ext cx="439738" cy="79375"/>
            </a:xfrm>
            <a:custGeom>
              <a:avLst/>
              <a:gdLst>
                <a:gd name="T0" fmla="*/ 109 w 1220"/>
                <a:gd name="T1" fmla="*/ 64 h 219"/>
                <a:gd name="T2" fmla="*/ 64 w 1220"/>
                <a:gd name="T3" fmla="*/ 109 h 219"/>
                <a:gd name="T4" fmla="*/ 109 w 1220"/>
                <a:gd name="T5" fmla="*/ 155 h 219"/>
                <a:gd name="T6" fmla="*/ 1110 w 1220"/>
                <a:gd name="T7" fmla="*/ 155 h 219"/>
                <a:gd name="T8" fmla="*/ 1156 w 1220"/>
                <a:gd name="T9" fmla="*/ 109 h 219"/>
                <a:gd name="T10" fmla="*/ 1110 w 1220"/>
                <a:gd name="T11" fmla="*/ 64 h 219"/>
                <a:gd name="T12" fmla="*/ 109 w 1220"/>
                <a:gd name="T13" fmla="*/ 64 h 219"/>
                <a:gd name="T14" fmla="*/ 1110 w 1220"/>
                <a:gd name="T15" fmla="*/ 219 h 219"/>
                <a:gd name="T16" fmla="*/ 109 w 1220"/>
                <a:gd name="T17" fmla="*/ 219 h 219"/>
                <a:gd name="T18" fmla="*/ 0 w 1220"/>
                <a:gd name="T19" fmla="*/ 109 h 219"/>
                <a:gd name="T20" fmla="*/ 109 w 1220"/>
                <a:gd name="T21" fmla="*/ 0 h 219"/>
                <a:gd name="T22" fmla="*/ 1110 w 1220"/>
                <a:gd name="T23" fmla="*/ 0 h 219"/>
                <a:gd name="T24" fmla="*/ 1220 w 1220"/>
                <a:gd name="T25" fmla="*/ 109 h 219"/>
                <a:gd name="T26" fmla="*/ 1110 w 1220"/>
                <a:gd name="T2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0" h="219">
                  <a:moveTo>
                    <a:pt x="109" y="64"/>
                  </a:moveTo>
                  <a:cubicBezTo>
                    <a:pt x="84" y="64"/>
                    <a:pt x="64" y="84"/>
                    <a:pt x="64" y="109"/>
                  </a:cubicBezTo>
                  <a:cubicBezTo>
                    <a:pt x="64" y="134"/>
                    <a:pt x="84" y="155"/>
                    <a:pt x="109" y="155"/>
                  </a:cubicBezTo>
                  <a:lnTo>
                    <a:pt x="1110" y="155"/>
                  </a:lnTo>
                  <a:cubicBezTo>
                    <a:pt x="1135" y="155"/>
                    <a:pt x="1156" y="134"/>
                    <a:pt x="1156" y="109"/>
                  </a:cubicBezTo>
                  <a:cubicBezTo>
                    <a:pt x="1156" y="84"/>
                    <a:pt x="1135" y="64"/>
                    <a:pt x="1110" y="64"/>
                  </a:cubicBezTo>
                  <a:lnTo>
                    <a:pt x="109" y="64"/>
                  </a:lnTo>
                  <a:close/>
                  <a:moveTo>
                    <a:pt x="1110" y="219"/>
                  </a:moveTo>
                  <a:lnTo>
                    <a:pt x="109" y="219"/>
                  </a:lnTo>
                  <a:cubicBezTo>
                    <a:pt x="49" y="219"/>
                    <a:pt x="0" y="170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lnTo>
                    <a:pt x="1110" y="0"/>
                  </a:lnTo>
                  <a:cubicBezTo>
                    <a:pt x="1171" y="0"/>
                    <a:pt x="1220" y="49"/>
                    <a:pt x="1220" y="109"/>
                  </a:cubicBezTo>
                  <a:cubicBezTo>
                    <a:pt x="1220" y="170"/>
                    <a:pt x="1171" y="219"/>
                    <a:pt x="1110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0" name="Freeform 317">
              <a:extLst>
                <a:ext uri="{FF2B5EF4-FFF2-40B4-BE49-F238E27FC236}">
                  <a16:creationId xmlns:a16="http://schemas.microsoft.com/office/drawing/2014/main" id="{5D9CB85F-D249-4210-A657-DF4E0556F2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6526" y="3128964"/>
              <a:ext cx="354013" cy="65088"/>
            </a:xfrm>
            <a:custGeom>
              <a:avLst/>
              <a:gdLst>
                <a:gd name="T0" fmla="*/ 64 w 980"/>
                <a:gd name="T1" fmla="*/ 115 h 180"/>
                <a:gd name="T2" fmla="*/ 916 w 980"/>
                <a:gd name="T3" fmla="*/ 115 h 180"/>
                <a:gd name="T4" fmla="*/ 916 w 980"/>
                <a:gd name="T5" fmla="*/ 64 h 180"/>
                <a:gd name="T6" fmla="*/ 64 w 980"/>
                <a:gd name="T7" fmla="*/ 64 h 180"/>
                <a:gd name="T8" fmla="*/ 64 w 980"/>
                <a:gd name="T9" fmla="*/ 115 h 180"/>
                <a:gd name="T10" fmla="*/ 948 w 980"/>
                <a:gd name="T11" fmla="*/ 180 h 180"/>
                <a:gd name="T12" fmla="*/ 32 w 980"/>
                <a:gd name="T13" fmla="*/ 180 h 180"/>
                <a:gd name="T14" fmla="*/ 0 w 980"/>
                <a:gd name="T15" fmla="*/ 147 h 180"/>
                <a:gd name="T16" fmla="*/ 0 w 980"/>
                <a:gd name="T17" fmla="*/ 32 h 180"/>
                <a:gd name="T18" fmla="*/ 32 w 980"/>
                <a:gd name="T19" fmla="*/ 0 h 180"/>
                <a:gd name="T20" fmla="*/ 948 w 980"/>
                <a:gd name="T21" fmla="*/ 0 h 180"/>
                <a:gd name="T22" fmla="*/ 980 w 980"/>
                <a:gd name="T23" fmla="*/ 32 h 180"/>
                <a:gd name="T24" fmla="*/ 980 w 980"/>
                <a:gd name="T25" fmla="*/ 147 h 180"/>
                <a:gd name="T26" fmla="*/ 948 w 980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0" h="180">
                  <a:moveTo>
                    <a:pt x="64" y="115"/>
                  </a:moveTo>
                  <a:lnTo>
                    <a:pt x="916" y="115"/>
                  </a:lnTo>
                  <a:lnTo>
                    <a:pt x="916" y="64"/>
                  </a:lnTo>
                  <a:lnTo>
                    <a:pt x="64" y="64"/>
                  </a:lnTo>
                  <a:lnTo>
                    <a:pt x="64" y="115"/>
                  </a:lnTo>
                  <a:close/>
                  <a:moveTo>
                    <a:pt x="948" y="180"/>
                  </a:moveTo>
                  <a:lnTo>
                    <a:pt x="32" y="180"/>
                  </a:lnTo>
                  <a:cubicBezTo>
                    <a:pt x="14" y="180"/>
                    <a:pt x="0" y="165"/>
                    <a:pt x="0" y="14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948" y="0"/>
                  </a:lnTo>
                  <a:cubicBezTo>
                    <a:pt x="966" y="0"/>
                    <a:pt x="980" y="14"/>
                    <a:pt x="980" y="32"/>
                  </a:cubicBezTo>
                  <a:lnTo>
                    <a:pt x="980" y="147"/>
                  </a:lnTo>
                  <a:cubicBezTo>
                    <a:pt x="980" y="165"/>
                    <a:pt x="966" y="180"/>
                    <a:pt x="94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1" name="Freeform 318">
              <a:extLst>
                <a:ext uri="{FF2B5EF4-FFF2-40B4-BE49-F238E27FC236}">
                  <a16:creationId xmlns:a16="http://schemas.microsoft.com/office/drawing/2014/main" id="{3D951A46-1205-47C5-BEC8-623EEEB197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0976" y="3170239"/>
              <a:ext cx="68263" cy="107950"/>
            </a:xfrm>
            <a:custGeom>
              <a:avLst/>
              <a:gdLst>
                <a:gd name="T0" fmla="*/ 65 w 191"/>
                <a:gd name="T1" fmla="*/ 236 h 300"/>
                <a:gd name="T2" fmla="*/ 127 w 191"/>
                <a:gd name="T3" fmla="*/ 236 h 300"/>
                <a:gd name="T4" fmla="*/ 127 w 191"/>
                <a:gd name="T5" fmla="*/ 65 h 300"/>
                <a:gd name="T6" fmla="*/ 65 w 191"/>
                <a:gd name="T7" fmla="*/ 65 h 300"/>
                <a:gd name="T8" fmla="*/ 65 w 191"/>
                <a:gd name="T9" fmla="*/ 236 h 300"/>
                <a:gd name="T10" fmla="*/ 159 w 191"/>
                <a:gd name="T11" fmla="*/ 300 h 300"/>
                <a:gd name="T12" fmla="*/ 33 w 191"/>
                <a:gd name="T13" fmla="*/ 300 h 300"/>
                <a:gd name="T14" fmla="*/ 0 w 191"/>
                <a:gd name="T15" fmla="*/ 268 h 300"/>
                <a:gd name="T16" fmla="*/ 0 w 191"/>
                <a:gd name="T17" fmla="*/ 32 h 300"/>
                <a:gd name="T18" fmla="*/ 33 w 191"/>
                <a:gd name="T19" fmla="*/ 0 h 300"/>
                <a:gd name="T20" fmla="*/ 159 w 191"/>
                <a:gd name="T21" fmla="*/ 0 h 300"/>
                <a:gd name="T22" fmla="*/ 191 w 191"/>
                <a:gd name="T23" fmla="*/ 32 h 300"/>
                <a:gd name="T24" fmla="*/ 191 w 191"/>
                <a:gd name="T25" fmla="*/ 268 h 300"/>
                <a:gd name="T26" fmla="*/ 159 w 191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00">
                  <a:moveTo>
                    <a:pt x="65" y="236"/>
                  </a:moveTo>
                  <a:lnTo>
                    <a:pt x="127" y="236"/>
                  </a:lnTo>
                  <a:lnTo>
                    <a:pt x="127" y="65"/>
                  </a:lnTo>
                  <a:lnTo>
                    <a:pt x="65" y="65"/>
                  </a:lnTo>
                  <a:lnTo>
                    <a:pt x="65" y="236"/>
                  </a:lnTo>
                  <a:close/>
                  <a:moveTo>
                    <a:pt x="159" y="300"/>
                  </a:moveTo>
                  <a:lnTo>
                    <a:pt x="33" y="300"/>
                  </a:lnTo>
                  <a:cubicBezTo>
                    <a:pt x="15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3" y="0"/>
                  </a:cubicBezTo>
                  <a:lnTo>
                    <a:pt x="159" y="0"/>
                  </a:lnTo>
                  <a:cubicBezTo>
                    <a:pt x="177" y="0"/>
                    <a:pt x="191" y="15"/>
                    <a:pt x="191" y="32"/>
                  </a:cubicBezTo>
                  <a:lnTo>
                    <a:pt x="191" y="268"/>
                  </a:lnTo>
                  <a:cubicBezTo>
                    <a:pt x="191" y="286"/>
                    <a:pt x="177" y="300"/>
                    <a:pt x="159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2" name="Freeform 319">
              <a:extLst>
                <a:ext uri="{FF2B5EF4-FFF2-40B4-BE49-F238E27FC236}">
                  <a16:creationId xmlns:a16="http://schemas.microsoft.com/office/drawing/2014/main" id="{CFE2F7A1-ABE6-4788-9A41-027FD4C642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7826" y="3170239"/>
              <a:ext cx="68263" cy="107950"/>
            </a:xfrm>
            <a:custGeom>
              <a:avLst/>
              <a:gdLst>
                <a:gd name="T0" fmla="*/ 64 w 190"/>
                <a:gd name="T1" fmla="*/ 236 h 300"/>
                <a:gd name="T2" fmla="*/ 126 w 190"/>
                <a:gd name="T3" fmla="*/ 236 h 300"/>
                <a:gd name="T4" fmla="*/ 126 w 190"/>
                <a:gd name="T5" fmla="*/ 65 h 300"/>
                <a:gd name="T6" fmla="*/ 64 w 190"/>
                <a:gd name="T7" fmla="*/ 65 h 300"/>
                <a:gd name="T8" fmla="*/ 64 w 190"/>
                <a:gd name="T9" fmla="*/ 236 h 300"/>
                <a:gd name="T10" fmla="*/ 158 w 190"/>
                <a:gd name="T11" fmla="*/ 300 h 300"/>
                <a:gd name="T12" fmla="*/ 32 w 190"/>
                <a:gd name="T13" fmla="*/ 300 h 300"/>
                <a:gd name="T14" fmla="*/ 0 w 190"/>
                <a:gd name="T15" fmla="*/ 268 h 300"/>
                <a:gd name="T16" fmla="*/ 0 w 190"/>
                <a:gd name="T17" fmla="*/ 32 h 300"/>
                <a:gd name="T18" fmla="*/ 32 w 190"/>
                <a:gd name="T19" fmla="*/ 0 h 300"/>
                <a:gd name="T20" fmla="*/ 158 w 190"/>
                <a:gd name="T21" fmla="*/ 0 h 300"/>
                <a:gd name="T22" fmla="*/ 190 w 190"/>
                <a:gd name="T23" fmla="*/ 32 h 300"/>
                <a:gd name="T24" fmla="*/ 190 w 190"/>
                <a:gd name="T25" fmla="*/ 268 h 300"/>
                <a:gd name="T26" fmla="*/ 158 w 190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300">
                  <a:moveTo>
                    <a:pt x="64" y="236"/>
                  </a:moveTo>
                  <a:lnTo>
                    <a:pt x="126" y="236"/>
                  </a:lnTo>
                  <a:lnTo>
                    <a:pt x="126" y="65"/>
                  </a:lnTo>
                  <a:lnTo>
                    <a:pt x="64" y="65"/>
                  </a:lnTo>
                  <a:lnTo>
                    <a:pt x="64" y="236"/>
                  </a:lnTo>
                  <a:close/>
                  <a:moveTo>
                    <a:pt x="158" y="300"/>
                  </a:moveTo>
                  <a:lnTo>
                    <a:pt x="32" y="300"/>
                  </a:lnTo>
                  <a:cubicBezTo>
                    <a:pt x="14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158" y="0"/>
                  </a:lnTo>
                  <a:cubicBezTo>
                    <a:pt x="176" y="0"/>
                    <a:pt x="190" y="15"/>
                    <a:pt x="190" y="32"/>
                  </a:cubicBezTo>
                  <a:lnTo>
                    <a:pt x="190" y="268"/>
                  </a:lnTo>
                  <a:cubicBezTo>
                    <a:pt x="190" y="286"/>
                    <a:pt x="176" y="300"/>
                    <a:pt x="158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3" name="Freeform 320">
              <a:extLst>
                <a:ext uri="{FF2B5EF4-FFF2-40B4-BE49-F238E27FC236}">
                  <a16:creationId xmlns:a16="http://schemas.microsoft.com/office/drawing/2014/main" id="{A731EFEE-215A-4187-BD46-33CEF9B9C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713" y="3044826"/>
              <a:ext cx="23813" cy="50800"/>
            </a:xfrm>
            <a:custGeom>
              <a:avLst/>
              <a:gdLst>
                <a:gd name="T0" fmla="*/ 32 w 65"/>
                <a:gd name="T1" fmla="*/ 141 h 141"/>
                <a:gd name="T2" fmla="*/ 0 w 65"/>
                <a:gd name="T3" fmla="*/ 109 h 141"/>
                <a:gd name="T4" fmla="*/ 0 w 65"/>
                <a:gd name="T5" fmla="*/ 33 h 141"/>
                <a:gd name="T6" fmla="*/ 32 w 65"/>
                <a:gd name="T7" fmla="*/ 0 h 141"/>
                <a:gd name="T8" fmla="*/ 65 w 65"/>
                <a:gd name="T9" fmla="*/ 33 h 141"/>
                <a:gd name="T10" fmla="*/ 65 w 65"/>
                <a:gd name="T11" fmla="*/ 109 h 141"/>
                <a:gd name="T12" fmla="*/ 32 w 65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41">
                  <a:moveTo>
                    <a:pt x="32" y="141"/>
                  </a:moveTo>
                  <a:cubicBezTo>
                    <a:pt x="15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109"/>
                  </a:lnTo>
                  <a:cubicBezTo>
                    <a:pt x="65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4" name="Freeform 321">
              <a:extLst>
                <a:ext uri="{FF2B5EF4-FFF2-40B4-BE49-F238E27FC236}">
                  <a16:creationId xmlns:a16="http://schemas.microsoft.com/office/drawing/2014/main" id="{6F9C01E5-9481-48B6-9529-1083A6A0A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26" y="3044826"/>
              <a:ext cx="22225" cy="50800"/>
            </a:xfrm>
            <a:custGeom>
              <a:avLst/>
              <a:gdLst>
                <a:gd name="T0" fmla="*/ 32 w 64"/>
                <a:gd name="T1" fmla="*/ 141 h 141"/>
                <a:gd name="T2" fmla="*/ 0 w 64"/>
                <a:gd name="T3" fmla="*/ 109 h 141"/>
                <a:gd name="T4" fmla="*/ 0 w 64"/>
                <a:gd name="T5" fmla="*/ 33 h 141"/>
                <a:gd name="T6" fmla="*/ 32 w 64"/>
                <a:gd name="T7" fmla="*/ 0 h 141"/>
                <a:gd name="T8" fmla="*/ 64 w 64"/>
                <a:gd name="T9" fmla="*/ 33 h 141"/>
                <a:gd name="T10" fmla="*/ 64 w 64"/>
                <a:gd name="T11" fmla="*/ 109 h 141"/>
                <a:gd name="T12" fmla="*/ 32 w 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1">
                  <a:moveTo>
                    <a:pt x="32" y="141"/>
                  </a:moveTo>
                  <a:cubicBezTo>
                    <a:pt x="14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3"/>
                  </a:cubicBezTo>
                  <a:lnTo>
                    <a:pt x="64" y="109"/>
                  </a:lnTo>
                  <a:cubicBezTo>
                    <a:pt x="64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5" name="Freeform 322">
              <a:extLst>
                <a:ext uri="{FF2B5EF4-FFF2-40B4-BE49-F238E27FC236}">
                  <a16:creationId xmlns:a16="http://schemas.microsoft.com/office/drawing/2014/main" id="{C11848A1-F594-4C06-9964-3B0810A90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4476" y="2789239"/>
              <a:ext cx="138113" cy="144463"/>
            </a:xfrm>
            <a:custGeom>
              <a:avLst/>
              <a:gdLst>
                <a:gd name="T0" fmla="*/ 192 w 383"/>
                <a:gd name="T1" fmla="*/ 64 h 401"/>
                <a:gd name="T2" fmla="*/ 65 w 383"/>
                <a:gd name="T3" fmla="*/ 200 h 401"/>
                <a:gd name="T4" fmla="*/ 192 w 383"/>
                <a:gd name="T5" fmla="*/ 336 h 401"/>
                <a:gd name="T6" fmla="*/ 319 w 383"/>
                <a:gd name="T7" fmla="*/ 200 h 401"/>
                <a:gd name="T8" fmla="*/ 192 w 383"/>
                <a:gd name="T9" fmla="*/ 64 h 401"/>
                <a:gd name="T10" fmla="*/ 192 w 383"/>
                <a:gd name="T11" fmla="*/ 401 h 401"/>
                <a:gd name="T12" fmla="*/ 0 w 383"/>
                <a:gd name="T13" fmla="*/ 200 h 401"/>
                <a:gd name="T14" fmla="*/ 192 w 383"/>
                <a:gd name="T15" fmla="*/ 0 h 401"/>
                <a:gd name="T16" fmla="*/ 383 w 383"/>
                <a:gd name="T17" fmla="*/ 200 h 401"/>
                <a:gd name="T18" fmla="*/ 192 w 383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3" h="401">
                  <a:moveTo>
                    <a:pt x="192" y="64"/>
                  </a:moveTo>
                  <a:cubicBezTo>
                    <a:pt x="122" y="64"/>
                    <a:pt x="65" y="125"/>
                    <a:pt x="65" y="200"/>
                  </a:cubicBezTo>
                  <a:cubicBezTo>
                    <a:pt x="65" y="275"/>
                    <a:pt x="122" y="336"/>
                    <a:pt x="192" y="336"/>
                  </a:cubicBezTo>
                  <a:cubicBezTo>
                    <a:pt x="262" y="336"/>
                    <a:pt x="319" y="275"/>
                    <a:pt x="319" y="200"/>
                  </a:cubicBezTo>
                  <a:cubicBezTo>
                    <a:pt x="319" y="125"/>
                    <a:pt x="262" y="64"/>
                    <a:pt x="192" y="64"/>
                  </a:cubicBezTo>
                  <a:close/>
                  <a:moveTo>
                    <a:pt x="192" y="401"/>
                  </a:moveTo>
                  <a:cubicBezTo>
                    <a:pt x="86" y="401"/>
                    <a:pt x="0" y="311"/>
                    <a:pt x="0" y="200"/>
                  </a:cubicBezTo>
                  <a:cubicBezTo>
                    <a:pt x="0" y="89"/>
                    <a:pt x="86" y="0"/>
                    <a:pt x="192" y="0"/>
                  </a:cubicBezTo>
                  <a:cubicBezTo>
                    <a:pt x="297" y="0"/>
                    <a:pt x="383" y="89"/>
                    <a:pt x="383" y="200"/>
                  </a:cubicBezTo>
                  <a:cubicBezTo>
                    <a:pt x="383" y="311"/>
                    <a:pt x="297" y="401"/>
                    <a:pt x="192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323">
              <a:extLst>
                <a:ext uri="{FF2B5EF4-FFF2-40B4-BE49-F238E27FC236}">
                  <a16:creationId xmlns:a16="http://schemas.microsoft.com/office/drawing/2014/main" id="{60898BF0-A665-4422-BEEA-F877DA0336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2563" y="2946401"/>
              <a:ext cx="263525" cy="149225"/>
            </a:xfrm>
            <a:custGeom>
              <a:avLst/>
              <a:gdLst>
                <a:gd name="T0" fmla="*/ 64 w 732"/>
                <a:gd name="T1" fmla="*/ 350 h 414"/>
                <a:gd name="T2" fmla="*/ 668 w 732"/>
                <a:gd name="T3" fmla="*/ 350 h 414"/>
                <a:gd name="T4" fmla="*/ 668 w 732"/>
                <a:gd name="T5" fmla="*/ 184 h 414"/>
                <a:gd name="T6" fmla="*/ 548 w 732"/>
                <a:gd name="T7" fmla="*/ 64 h 414"/>
                <a:gd name="T8" fmla="*/ 183 w 732"/>
                <a:gd name="T9" fmla="*/ 64 h 414"/>
                <a:gd name="T10" fmla="*/ 64 w 732"/>
                <a:gd name="T11" fmla="*/ 184 h 414"/>
                <a:gd name="T12" fmla="*/ 64 w 732"/>
                <a:gd name="T13" fmla="*/ 350 h 414"/>
                <a:gd name="T14" fmla="*/ 700 w 732"/>
                <a:gd name="T15" fmla="*/ 414 h 414"/>
                <a:gd name="T16" fmla="*/ 32 w 732"/>
                <a:gd name="T17" fmla="*/ 414 h 414"/>
                <a:gd name="T18" fmla="*/ 0 w 732"/>
                <a:gd name="T19" fmla="*/ 382 h 414"/>
                <a:gd name="T20" fmla="*/ 0 w 732"/>
                <a:gd name="T21" fmla="*/ 184 h 414"/>
                <a:gd name="T22" fmla="*/ 183 w 732"/>
                <a:gd name="T23" fmla="*/ 0 h 414"/>
                <a:gd name="T24" fmla="*/ 548 w 732"/>
                <a:gd name="T25" fmla="*/ 0 h 414"/>
                <a:gd name="T26" fmla="*/ 732 w 732"/>
                <a:gd name="T27" fmla="*/ 184 h 414"/>
                <a:gd name="T28" fmla="*/ 732 w 732"/>
                <a:gd name="T29" fmla="*/ 382 h 414"/>
                <a:gd name="T30" fmla="*/ 700 w 732"/>
                <a:gd name="T3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2" h="414">
                  <a:moveTo>
                    <a:pt x="64" y="350"/>
                  </a:moveTo>
                  <a:lnTo>
                    <a:pt x="668" y="350"/>
                  </a:lnTo>
                  <a:lnTo>
                    <a:pt x="668" y="184"/>
                  </a:lnTo>
                  <a:cubicBezTo>
                    <a:pt x="668" y="118"/>
                    <a:pt x="614" y="64"/>
                    <a:pt x="548" y="64"/>
                  </a:cubicBezTo>
                  <a:lnTo>
                    <a:pt x="183" y="64"/>
                  </a:lnTo>
                  <a:cubicBezTo>
                    <a:pt x="117" y="64"/>
                    <a:pt x="64" y="118"/>
                    <a:pt x="64" y="184"/>
                  </a:cubicBezTo>
                  <a:lnTo>
                    <a:pt x="64" y="350"/>
                  </a:lnTo>
                  <a:close/>
                  <a:moveTo>
                    <a:pt x="700" y="414"/>
                  </a:moveTo>
                  <a:lnTo>
                    <a:pt x="32" y="414"/>
                  </a:lnTo>
                  <a:cubicBezTo>
                    <a:pt x="14" y="414"/>
                    <a:pt x="0" y="399"/>
                    <a:pt x="0" y="382"/>
                  </a:cubicBezTo>
                  <a:lnTo>
                    <a:pt x="0" y="184"/>
                  </a:lnTo>
                  <a:cubicBezTo>
                    <a:pt x="0" y="82"/>
                    <a:pt x="82" y="0"/>
                    <a:pt x="183" y="0"/>
                  </a:cubicBezTo>
                  <a:lnTo>
                    <a:pt x="548" y="0"/>
                  </a:lnTo>
                  <a:cubicBezTo>
                    <a:pt x="650" y="0"/>
                    <a:pt x="732" y="82"/>
                    <a:pt x="732" y="184"/>
                  </a:cubicBezTo>
                  <a:lnTo>
                    <a:pt x="732" y="382"/>
                  </a:lnTo>
                  <a:cubicBezTo>
                    <a:pt x="732" y="399"/>
                    <a:pt x="718" y="414"/>
                    <a:pt x="700" y="4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324">
              <a:extLst>
                <a:ext uri="{FF2B5EF4-FFF2-40B4-BE49-F238E27FC236}">
                  <a16:creationId xmlns:a16="http://schemas.microsoft.com/office/drawing/2014/main" id="{1311C706-06AD-4E97-8D91-1562EC9BF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576" y="3092451"/>
              <a:ext cx="277813" cy="73025"/>
            </a:xfrm>
            <a:custGeom>
              <a:avLst/>
              <a:gdLst>
                <a:gd name="T0" fmla="*/ 670 w 771"/>
                <a:gd name="T1" fmla="*/ 203 h 203"/>
                <a:gd name="T2" fmla="*/ 33 w 771"/>
                <a:gd name="T3" fmla="*/ 203 h 203"/>
                <a:gd name="T4" fmla="*/ 0 w 771"/>
                <a:gd name="T5" fmla="*/ 171 h 203"/>
                <a:gd name="T6" fmla="*/ 33 w 771"/>
                <a:gd name="T7" fmla="*/ 139 h 203"/>
                <a:gd name="T8" fmla="*/ 670 w 771"/>
                <a:gd name="T9" fmla="*/ 139 h 203"/>
                <a:gd name="T10" fmla="*/ 707 w 771"/>
                <a:gd name="T11" fmla="*/ 102 h 203"/>
                <a:gd name="T12" fmla="*/ 670 w 771"/>
                <a:gd name="T13" fmla="*/ 64 h 203"/>
                <a:gd name="T14" fmla="*/ 66 w 771"/>
                <a:gd name="T15" fmla="*/ 64 h 203"/>
                <a:gd name="T16" fmla="*/ 34 w 771"/>
                <a:gd name="T17" fmla="*/ 32 h 203"/>
                <a:gd name="T18" fmla="*/ 66 w 771"/>
                <a:gd name="T19" fmla="*/ 0 h 203"/>
                <a:gd name="T20" fmla="*/ 670 w 771"/>
                <a:gd name="T21" fmla="*/ 0 h 203"/>
                <a:gd name="T22" fmla="*/ 771 w 771"/>
                <a:gd name="T23" fmla="*/ 91 h 203"/>
                <a:gd name="T24" fmla="*/ 771 w 771"/>
                <a:gd name="T25" fmla="*/ 112 h 203"/>
                <a:gd name="T26" fmla="*/ 670 w 771"/>
                <a:gd name="T2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1" h="203">
                  <a:moveTo>
                    <a:pt x="670" y="203"/>
                  </a:moveTo>
                  <a:lnTo>
                    <a:pt x="33" y="203"/>
                  </a:lnTo>
                  <a:cubicBezTo>
                    <a:pt x="15" y="203"/>
                    <a:pt x="0" y="189"/>
                    <a:pt x="0" y="171"/>
                  </a:cubicBezTo>
                  <a:cubicBezTo>
                    <a:pt x="0" y="154"/>
                    <a:pt x="15" y="139"/>
                    <a:pt x="33" y="139"/>
                  </a:cubicBezTo>
                  <a:lnTo>
                    <a:pt x="670" y="139"/>
                  </a:lnTo>
                  <a:cubicBezTo>
                    <a:pt x="691" y="139"/>
                    <a:pt x="707" y="122"/>
                    <a:pt x="707" y="102"/>
                  </a:cubicBezTo>
                  <a:cubicBezTo>
                    <a:pt x="707" y="81"/>
                    <a:pt x="691" y="64"/>
                    <a:pt x="670" y="64"/>
                  </a:cubicBezTo>
                  <a:lnTo>
                    <a:pt x="66" y="64"/>
                  </a:lnTo>
                  <a:cubicBezTo>
                    <a:pt x="48" y="64"/>
                    <a:pt x="34" y="50"/>
                    <a:pt x="34" y="32"/>
                  </a:cubicBezTo>
                  <a:cubicBezTo>
                    <a:pt x="34" y="14"/>
                    <a:pt x="48" y="0"/>
                    <a:pt x="66" y="0"/>
                  </a:cubicBezTo>
                  <a:lnTo>
                    <a:pt x="670" y="0"/>
                  </a:lnTo>
                  <a:cubicBezTo>
                    <a:pt x="723" y="0"/>
                    <a:pt x="766" y="40"/>
                    <a:pt x="771" y="91"/>
                  </a:cubicBezTo>
                  <a:lnTo>
                    <a:pt x="771" y="112"/>
                  </a:lnTo>
                  <a:cubicBezTo>
                    <a:pt x="766" y="163"/>
                    <a:pt x="723" y="203"/>
                    <a:pt x="67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325">
              <a:extLst>
                <a:ext uri="{FF2B5EF4-FFF2-40B4-BE49-F238E27FC236}">
                  <a16:creationId xmlns:a16="http://schemas.microsoft.com/office/drawing/2014/main" id="{F784A837-1974-45A8-9B02-4D0149D34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3141664"/>
              <a:ext cx="280988" cy="60325"/>
            </a:xfrm>
            <a:custGeom>
              <a:avLst/>
              <a:gdLst>
                <a:gd name="T0" fmla="*/ 745 w 777"/>
                <a:gd name="T1" fmla="*/ 168 h 168"/>
                <a:gd name="T2" fmla="*/ 32 w 777"/>
                <a:gd name="T3" fmla="*/ 168 h 168"/>
                <a:gd name="T4" fmla="*/ 0 w 777"/>
                <a:gd name="T5" fmla="*/ 136 h 168"/>
                <a:gd name="T6" fmla="*/ 32 w 777"/>
                <a:gd name="T7" fmla="*/ 104 h 168"/>
                <a:gd name="T8" fmla="*/ 713 w 777"/>
                <a:gd name="T9" fmla="*/ 104 h 168"/>
                <a:gd name="T10" fmla="*/ 713 w 777"/>
                <a:gd name="T11" fmla="*/ 64 h 168"/>
                <a:gd name="T12" fmla="*/ 146 w 777"/>
                <a:gd name="T13" fmla="*/ 64 h 168"/>
                <a:gd name="T14" fmla="*/ 113 w 777"/>
                <a:gd name="T15" fmla="*/ 32 h 168"/>
                <a:gd name="T16" fmla="*/ 146 w 777"/>
                <a:gd name="T17" fmla="*/ 0 h 168"/>
                <a:gd name="T18" fmla="*/ 745 w 777"/>
                <a:gd name="T19" fmla="*/ 0 h 168"/>
                <a:gd name="T20" fmla="*/ 777 w 777"/>
                <a:gd name="T21" fmla="*/ 32 h 168"/>
                <a:gd name="T22" fmla="*/ 777 w 777"/>
                <a:gd name="T23" fmla="*/ 136 h 168"/>
                <a:gd name="T24" fmla="*/ 745 w 777"/>
                <a:gd name="T2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7" h="168">
                  <a:moveTo>
                    <a:pt x="745" y="168"/>
                  </a:moveTo>
                  <a:lnTo>
                    <a:pt x="32" y="168"/>
                  </a:lnTo>
                  <a:cubicBezTo>
                    <a:pt x="15" y="168"/>
                    <a:pt x="0" y="154"/>
                    <a:pt x="0" y="136"/>
                  </a:cubicBezTo>
                  <a:cubicBezTo>
                    <a:pt x="0" y="118"/>
                    <a:pt x="15" y="104"/>
                    <a:pt x="32" y="104"/>
                  </a:cubicBezTo>
                  <a:lnTo>
                    <a:pt x="713" y="104"/>
                  </a:lnTo>
                  <a:lnTo>
                    <a:pt x="713" y="64"/>
                  </a:lnTo>
                  <a:lnTo>
                    <a:pt x="146" y="64"/>
                  </a:lnTo>
                  <a:cubicBezTo>
                    <a:pt x="128" y="64"/>
                    <a:pt x="113" y="50"/>
                    <a:pt x="113" y="32"/>
                  </a:cubicBezTo>
                  <a:cubicBezTo>
                    <a:pt x="113" y="15"/>
                    <a:pt x="128" y="0"/>
                    <a:pt x="146" y="0"/>
                  </a:cubicBezTo>
                  <a:lnTo>
                    <a:pt x="745" y="0"/>
                  </a:lnTo>
                  <a:cubicBezTo>
                    <a:pt x="763" y="0"/>
                    <a:pt x="777" y="15"/>
                    <a:pt x="777" y="32"/>
                  </a:cubicBezTo>
                  <a:lnTo>
                    <a:pt x="777" y="136"/>
                  </a:lnTo>
                  <a:cubicBezTo>
                    <a:pt x="777" y="154"/>
                    <a:pt x="763" y="168"/>
                    <a:pt x="74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326">
              <a:extLst>
                <a:ext uri="{FF2B5EF4-FFF2-40B4-BE49-F238E27FC236}">
                  <a16:creationId xmlns:a16="http://schemas.microsoft.com/office/drawing/2014/main" id="{69D7D075-E4A4-4146-823B-D61300A23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5301" y="3179764"/>
              <a:ext cx="65088" cy="98425"/>
            </a:xfrm>
            <a:custGeom>
              <a:avLst/>
              <a:gdLst>
                <a:gd name="T0" fmla="*/ 64 w 178"/>
                <a:gd name="T1" fmla="*/ 211 h 275"/>
                <a:gd name="T2" fmla="*/ 113 w 178"/>
                <a:gd name="T3" fmla="*/ 211 h 275"/>
                <a:gd name="T4" fmla="*/ 113 w 178"/>
                <a:gd name="T5" fmla="*/ 64 h 275"/>
                <a:gd name="T6" fmla="*/ 64 w 178"/>
                <a:gd name="T7" fmla="*/ 64 h 275"/>
                <a:gd name="T8" fmla="*/ 64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4" y="211"/>
                  </a:moveTo>
                  <a:lnTo>
                    <a:pt x="113" y="211"/>
                  </a:lnTo>
                  <a:lnTo>
                    <a:pt x="113" y="64"/>
                  </a:lnTo>
                  <a:lnTo>
                    <a:pt x="64" y="64"/>
                  </a:lnTo>
                  <a:lnTo>
                    <a:pt x="64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327">
              <a:extLst>
                <a:ext uri="{FF2B5EF4-FFF2-40B4-BE49-F238E27FC236}">
                  <a16:creationId xmlns:a16="http://schemas.microsoft.com/office/drawing/2014/main" id="{3FE3AD81-9ECB-4DFD-8C5E-2AE9C210C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3101" y="3179764"/>
              <a:ext cx="63500" cy="98425"/>
            </a:xfrm>
            <a:custGeom>
              <a:avLst/>
              <a:gdLst>
                <a:gd name="T0" fmla="*/ 65 w 178"/>
                <a:gd name="T1" fmla="*/ 211 h 275"/>
                <a:gd name="T2" fmla="*/ 114 w 178"/>
                <a:gd name="T3" fmla="*/ 211 h 275"/>
                <a:gd name="T4" fmla="*/ 114 w 178"/>
                <a:gd name="T5" fmla="*/ 64 h 275"/>
                <a:gd name="T6" fmla="*/ 65 w 178"/>
                <a:gd name="T7" fmla="*/ 64 h 275"/>
                <a:gd name="T8" fmla="*/ 65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5" y="211"/>
                  </a:moveTo>
                  <a:lnTo>
                    <a:pt x="114" y="211"/>
                  </a:lnTo>
                  <a:lnTo>
                    <a:pt x="114" y="64"/>
                  </a:lnTo>
                  <a:lnTo>
                    <a:pt x="65" y="64"/>
                  </a:lnTo>
                  <a:lnTo>
                    <a:pt x="65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328">
              <a:extLst>
                <a:ext uri="{FF2B5EF4-FFF2-40B4-BE49-F238E27FC236}">
                  <a16:creationId xmlns:a16="http://schemas.microsoft.com/office/drawing/2014/main" id="{E24F0962-065F-4417-A406-94F3F0404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6" y="3067051"/>
              <a:ext cx="22225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329">
              <a:extLst>
                <a:ext uri="{FF2B5EF4-FFF2-40B4-BE49-F238E27FC236}">
                  <a16:creationId xmlns:a16="http://schemas.microsoft.com/office/drawing/2014/main" id="{CE8434B6-0271-4CF0-A0F8-79F85058E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401" y="3067051"/>
              <a:ext cx="23813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330">
              <a:extLst>
                <a:ext uri="{FF2B5EF4-FFF2-40B4-BE49-F238E27FC236}">
                  <a16:creationId xmlns:a16="http://schemas.microsoft.com/office/drawing/2014/main" id="{A24A8136-C608-4F83-A3F0-50254D2D11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4038" y="2836864"/>
              <a:ext cx="125413" cy="131763"/>
            </a:xfrm>
            <a:custGeom>
              <a:avLst/>
              <a:gdLst>
                <a:gd name="T0" fmla="*/ 175 w 349"/>
                <a:gd name="T1" fmla="*/ 64 h 366"/>
                <a:gd name="T2" fmla="*/ 64 w 349"/>
                <a:gd name="T3" fmla="*/ 183 h 366"/>
                <a:gd name="T4" fmla="*/ 175 w 349"/>
                <a:gd name="T5" fmla="*/ 302 h 366"/>
                <a:gd name="T6" fmla="*/ 285 w 349"/>
                <a:gd name="T7" fmla="*/ 183 h 366"/>
                <a:gd name="T8" fmla="*/ 175 w 349"/>
                <a:gd name="T9" fmla="*/ 64 h 366"/>
                <a:gd name="T10" fmla="*/ 175 w 349"/>
                <a:gd name="T11" fmla="*/ 366 h 366"/>
                <a:gd name="T12" fmla="*/ 0 w 349"/>
                <a:gd name="T13" fmla="*/ 183 h 366"/>
                <a:gd name="T14" fmla="*/ 175 w 349"/>
                <a:gd name="T15" fmla="*/ 0 h 366"/>
                <a:gd name="T16" fmla="*/ 349 w 349"/>
                <a:gd name="T17" fmla="*/ 183 h 366"/>
                <a:gd name="T18" fmla="*/ 175 w 349"/>
                <a:gd name="T1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366">
                  <a:moveTo>
                    <a:pt x="175" y="64"/>
                  </a:moveTo>
                  <a:cubicBezTo>
                    <a:pt x="114" y="64"/>
                    <a:pt x="64" y="117"/>
                    <a:pt x="64" y="183"/>
                  </a:cubicBezTo>
                  <a:cubicBezTo>
                    <a:pt x="64" y="248"/>
                    <a:pt x="114" y="302"/>
                    <a:pt x="175" y="302"/>
                  </a:cubicBezTo>
                  <a:cubicBezTo>
                    <a:pt x="236" y="302"/>
                    <a:pt x="285" y="248"/>
                    <a:pt x="285" y="183"/>
                  </a:cubicBezTo>
                  <a:cubicBezTo>
                    <a:pt x="285" y="117"/>
                    <a:pt x="236" y="64"/>
                    <a:pt x="175" y="64"/>
                  </a:cubicBezTo>
                  <a:close/>
                  <a:moveTo>
                    <a:pt x="175" y="366"/>
                  </a:moveTo>
                  <a:cubicBezTo>
                    <a:pt x="78" y="366"/>
                    <a:pt x="0" y="284"/>
                    <a:pt x="0" y="183"/>
                  </a:cubicBezTo>
                  <a:cubicBezTo>
                    <a:pt x="0" y="82"/>
                    <a:pt x="78" y="0"/>
                    <a:pt x="175" y="0"/>
                  </a:cubicBezTo>
                  <a:cubicBezTo>
                    <a:pt x="271" y="0"/>
                    <a:pt x="349" y="82"/>
                    <a:pt x="349" y="183"/>
                  </a:cubicBezTo>
                  <a:cubicBezTo>
                    <a:pt x="349" y="284"/>
                    <a:pt x="271" y="366"/>
                    <a:pt x="175" y="3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331">
              <a:extLst>
                <a:ext uri="{FF2B5EF4-FFF2-40B4-BE49-F238E27FC236}">
                  <a16:creationId xmlns:a16="http://schemas.microsoft.com/office/drawing/2014/main" id="{780E742D-B214-48C0-BEBB-1C41C08BA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2978151"/>
              <a:ext cx="239713" cy="136525"/>
            </a:xfrm>
            <a:custGeom>
              <a:avLst/>
              <a:gdLst>
                <a:gd name="T0" fmla="*/ 631 w 663"/>
                <a:gd name="T1" fmla="*/ 377 h 377"/>
                <a:gd name="T2" fmla="*/ 176 w 663"/>
                <a:gd name="T3" fmla="*/ 377 h 377"/>
                <a:gd name="T4" fmla="*/ 144 w 663"/>
                <a:gd name="T5" fmla="*/ 345 h 377"/>
                <a:gd name="T6" fmla="*/ 176 w 663"/>
                <a:gd name="T7" fmla="*/ 313 h 377"/>
                <a:gd name="T8" fmla="*/ 599 w 663"/>
                <a:gd name="T9" fmla="*/ 313 h 377"/>
                <a:gd name="T10" fmla="*/ 599 w 663"/>
                <a:gd name="T11" fmla="*/ 168 h 377"/>
                <a:gd name="T12" fmla="*/ 495 w 663"/>
                <a:gd name="T13" fmla="*/ 64 h 377"/>
                <a:gd name="T14" fmla="*/ 168 w 663"/>
                <a:gd name="T15" fmla="*/ 64 h 377"/>
                <a:gd name="T16" fmla="*/ 64 w 663"/>
                <a:gd name="T17" fmla="*/ 168 h 377"/>
                <a:gd name="T18" fmla="*/ 32 w 663"/>
                <a:gd name="T19" fmla="*/ 200 h 377"/>
                <a:gd name="T20" fmla="*/ 0 w 663"/>
                <a:gd name="T21" fmla="*/ 168 h 377"/>
                <a:gd name="T22" fmla="*/ 168 w 663"/>
                <a:gd name="T23" fmla="*/ 0 h 377"/>
                <a:gd name="T24" fmla="*/ 495 w 663"/>
                <a:gd name="T25" fmla="*/ 0 h 377"/>
                <a:gd name="T26" fmla="*/ 663 w 663"/>
                <a:gd name="T27" fmla="*/ 168 h 377"/>
                <a:gd name="T28" fmla="*/ 663 w 663"/>
                <a:gd name="T29" fmla="*/ 345 h 377"/>
                <a:gd name="T30" fmla="*/ 631 w 663"/>
                <a:gd name="T31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3" h="377">
                  <a:moveTo>
                    <a:pt x="631" y="377"/>
                  </a:moveTo>
                  <a:lnTo>
                    <a:pt x="176" y="377"/>
                  </a:lnTo>
                  <a:cubicBezTo>
                    <a:pt x="158" y="377"/>
                    <a:pt x="144" y="363"/>
                    <a:pt x="144" y="345"/>
                  </a:cubicBezTo>
                  <a:cubicBezTo>
                    <a:pt x="144" y="327"/>
                    <a:pt x="158" y="313"/>
                    <a:pt x="176" y="313"/>
                  </a:cubicBezTo>
                  <a:lnTo>
                    <a:pt x="599" y="313"/>
                  </a:lnTo>
                  <a:lnTo>
                    <a:pt x="599" y="168"/>
                  </a:lnTo>
                  <a:cubicBezTo>
                    <a:pt x="599" y="110"/>
                    <a:pt x="552" y="64"/>
                    <a:pt x="495" y="64"/>
                  </a:cubicBezTo>
                  <a:lnTo>
                    <a:pt x="168" y="64"/>
                  </a:lnTo>
                  <a:cubicBezTo>
                    <a:pt x="111" y="64"/>
                    <a:pt x="64" y="110"/>
                    <a:pt x="64" y="168"/>
                  </a:cubicBezTo>
                  <a:cubicBezTo>
                    <a:pt x="64" y="185"/>
                    <a:pt x="50" y="200"/>
                    <a:pt x="32" y="200"/>
                  </a:cubicBezTo>
                  <a:cubicBezTo>
                    <a:pt x="14" y="200"/>
                    <a:pt x="0" y="185"/>
                    <a:pt x="0" y="168"/>
                  </a:cubicBezTo>
                  <a:cubicBezTo>
                    <a:pt x="0" y="75"/>
                    <a:pt x="75" y="0"/>
                    <a:pt x="168" y="0"/>
                  </a:cubicBezTo>
                  <a:lnTo>
                    <a:pt x="495" y="0"/>
                  </a:lnTo>
                  <a:cubicBezTo>
                    <a:pt x="588" y="0"/>
                    <a:pt x="663" y="75"/>
                    <a:pt x="663" y="168"/>
                  </a:cubicBezTo>
                  <a:lnTo>
                    <a:pt x="663" y="345"/>
                  </a:lnTo>
                  <a:cubicBezTo>
                    <a:pt x="663" y="363"/>
                    <a:pt x="649" y="377"/>
                    <a:pt x="631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332">
              <a:extLst>
                <a:ext uri="{FF2B5EF4-FFF2-40B4-BE49-F238E27FC236}">
                  <a16:creationId xmlns:a16="http://schemas.microsoft.com/office/drawing/2014/main" id="{29217EE0-3121-4962-BEC6-A24CA5D2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762251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333">
              <a:extLst>
                <a:ext uri="{FF2B5EF4-FFF2-40B4-BE49-F238E27FC236}">
                  <a16:creationId xmlns:a16="http://schemas.microsoft.com/office/drawing/2014/main" id="{75C1C40A-3E26-4255-A659-352846CEB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1488" y="2801939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5" y="0"/>
                    <a:pt x="100" y="14"/>
                    <a:pt x="100" y="32"/>
                  </a:cubicBezTo>
                  <a:cubicBezTo>
                    <a:pt x="100" y="50"/>
                    <a:pt x="85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334">
              <a:extLst>
                <a:ext uri="{FF2B5EF4-FFF2-40B4-BE49-F238E27FC236}">
                  <a16:creationId xmlns:a16="http://schemas.microsoft.com/office/drawing/2014/main" id="{0655280D-5584-4B91-AF99-1FE8BF535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827339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5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5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335">
              <a:extLst>
                <a:ext uri="{FF2B5EF4-FFF2-40B4-BE49-F238E27FC236}">
                  <a16:creationId xmlns:a16="http://schemas.microsoft.com/office/drawing/2014/main" id="{DAF53AE2-E89E-47A9-AE82-0E10BB3CA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7988" y="2801939"/>
              <a:ext cx="34925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336">
              <a:extLst>
                <a:ext uri="{FF2B5EF4-FFF2-40B4-BE49-F238E27FC236}">
                  <a16:creationId xmlns:a16="http://schemas.microsoft.com/office/drawing/2014/main" id="{E069DE8F-40B7-49A5-BCD1-B64C64B75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674939"/>
              <a:ext cx="22225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337">
              <a:extLst>
                <a:ext uri="{FF2B5EF4-FFF2-40B4-BE49-F238E27FC236}">
                  <a16:creationId xmlns:a16="http://schemas.microsoft.com/office/drawing/2014/main" id="{32B26F12-A4C4-4E39-BDE1-E16DAF5EE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2613" y="2714626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338">
              <a:extLst>
                <a:ext uri="{FF2B5EF4-FFF2-40B4-BE49-F238E27FC236}">
                  <a16:creationId xmlns:a16="http://schemas.microsoft.com/office/drawing/2014/main" id="{4B8DF2EC-32DE-4281-9CB3-A9DD765CE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740026"/>
              <a:ext cx="22225" cy="34925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339">
              <a:extLst>
                <a:ext uri="{FF2B5EF4-FFF2-40B4-BE49-F238E27FC236}">
                  <a16:creationId xmlns:a16="http://schemas.microsoft.com/office/drawing/2014/main" id="{93358222-28AE-4944-B393-5B3567D5E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13" y="2714626"/>
              <a:ext cx="36513" cy="22225"/>
            </a:xfrm>
            <a:custGeom>
              <a:avLst/>
              <a:gdLst>
                <a:gd name="T0" fmla="*/ 68 w 101"/>
                <a:gd name="T1" fmla="*/ 64 h 64"/>
                <a:gd name="T2" fmla="*/ 33 w 101"/>
                <a:gd name="T3" fmla="*/ 64 h 64"/>
                <a:gd name="T4" fmla="*/ 0 w 101"/>
                <a:gd name="T5" fmla="*/ 32 h 64"/>
                <a:gd name="T6" fmla="*/ 33 w 101"/>
                <a:gd name="T7" fmla="*/ 0 h 64"/>
                <a:gd name="T8" fmla="*/ 68 w 101"/>
                <a:gd name="T9" fmla="*/ 0 h 64"/>
                <a:gd name="T10" fmla="*/ 101 w 101"/>
                <a:gd name="T11" fmla="*/ 32 h 64"/>
                <a:gd name="T12" fmla="*/ 68 w 1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4">
                  <a:moveTo>
                    <a:pt x="68" y="64"/>
                  </a:moveTo>
                  <a:lnTo>
                    <a:pt x="33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lnTo>
                    <a:pt x="68" y="0"/>
                  </a:lnTo>
                  <a:cubicBezTo>
                    <a:pt x="86" y="0"/>
                    <a:pt x="101" y="14"/>
                    <a:pt x="101" y="32"/>
                  </a:cubicBezTo>
                  <a:cubicBezTo>
                    <a:pt x="101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2D43575A-9DA0-42E7-9A9C-53465686E575}"/>
              </a:ext>
            </a:extLst>
          </p:cNvPr>
          <p:cNvGrpSpPr/>
          <p:nvPr/>
        </p:nvGrpSpPr>
        <p:grpSpPr>
          <a:xfrm>
            <a:off x="3924588" y="1501873"/>
            <a:ext cx="382750" cy="340515"/>
            <a:chOff x="7180264" y="4570413"/>
            <a:chExt cx="690562" cy="614362"/>
          </a:xfrm>
          <a:solidFill>
            <a:srgbClr val="A29ECE"/>
          </a:solidFill>
        </p:grpSpPr>
        <p:sp>
          <p:nvSpPr>
            <p:cNvPr id="184" name="Freeform 342">
              <a:extLst>
                <a:ext uri="{FF2B5EF4-FFF2-40B4-BE49-F238E27FC236}">
                  <a16:creationId xmlns:a16="http://schemas.microsoft.com/office/drawing/2014/main" id="{910FD1DB-C428-4E58-BA24-EFF990D4A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39" y="4721225"/>
              <a:ext cx="149225" cy="463550"/>
            </a:xfrm>
            <a:custGeom>
              <a:avLst/>
              <a:gdLst>
                <a:gd name="T0" fmla="*/ 311 w 414"/>
                <a:gd name="T1" fmla="*/ 1287 h 1287"/>
                <a:gd name="T2" fmla="*/ 35 w 414"/>
                <a:gd name="T3" fmla="*/ 1287 h 1287"/>
                <a:gd name="T4" fmla="*/ 0 w 414"/>
                <a:gd name="T5" fmla="*/ 1252 h 1287"/>
                <a:gd name="T6" fmla="*/ 0 w 414"/>
                <a:gd name="T7" fmla="*/ 1210 h 1287"/>
                <a:gd name="T8" fmla="*/ 124 w 414"/>
                <a:gd name="T9" fmla="*/ 1085 h 1287"/>
                <a:gd name="T10" fmla="*/ 129 w 414"/>
                <a:gd name="T11" fmla="*/ 1085 h 1287"/>
                <a:gd name="T12" fmla="*/ 129 w 414"/>
                <a:gd name="T13" fmla="*/ 340 h 1287"/>
                <a:gd name="T14" fmla="*/ 164 w 414"/>
                <a:gd name="T15" fmla="*/ 305 h 1287"/>
                <a:gd name="T16" fmla="*/ 199 w 414"/>
                <a:gd name="T17" fmla="*/ 340 h 1287"/>
                <a:gd name="T18" fmla="*/ 199 w 414"/>
                <a:gd name="T19" fmla="*/ 1121 h 1287"/>
                <a:gd name="T20" fmla="*/ 164 w 414"/>
                <a:gd name="T21" fmla="*/ 1156 h 1287"/>
                <a:gd name="T22" fmla="*/ 124 w 414"/>
                <a:gd name="T23" fmla="*/ 1156 h 1287"/>
                <a:gd name="T24" fmla="*/ 70 w 414"/>
                <a:gd name="T25" fmla="*/ 1210 h 1287"/>
                <a:gd name="T26" fmla="*/ 70 w 414"/>
                <a:gd name="T27" fmla="*/ 1216 h 1287"/>
                <a:gd name="T28" fmla="*/ 275 w 414"/>
                <a:gd name="T29" fmla="*/ 1216 h 1287"/>
                <a:gd name="T30" fmla="*/ 275 w 414"/>
                <a:gd name="T31" fmla="*/ 664 h 1287"/>
                <a:gd name="T32" fmla="*/ 310 w 414"/>
                <a:gd name="T33" fmla="*/ 629 h 1287"/>
                <a:gd name="T34" fmla="*/ 344 w 414"/>
                <a:gd name="T35" fmla="*/ 588 h 1287"/>
                <a:gd name="T36" fmla="*/ 344 w 414"/>
                <a:gd name="T37" fmla="*/ 133 h 1287"/>
                <a:gd name="T38" fmla="*/ 282 w 414"/>
                <a:gd name="T39" fmla="*/ 70 h 1287"/>
                <a:gd name="T40" fmla="*/ 203 w 414"/>
                <a:gd name="T41" fmla="*/ 70 h 1287"/>
                <a:gd name="T42" fmla="*/ 199 w 414"/>
                <a:gd name="T43" fmla="*/ 73 h 1287"/>
                <a:gd name="T44" fmla="*/ 199 w 414"/>
                <a:gd name="T45" fmla="*/ 157 h 1287"/>
                <a:gd name="T46" fmla="*/ 164 w 414"/>
                <a:gd name="T47" fmla="*/ 193 h 1287"/>
                <a:gd name="T48" fmla="*/ 129 w 414"/>
                <a:gd name="T49" fmla="*/ 157 h 1287"/>
                <a:gd name="T50" fmla="*/ 129 w 414"/>
                <a:gd name="T51" fmla="*/ 73 h 1287"/>
                <a:gd name="T52" fmla="*/ 203 w 414"/>
                <a:gd name="T53" fmla="*/ 0 h 1287"/>
                <a:gd name="T54" fmla="*/ 282 w 414"/>
                <a:gd name="T55" fmla="*/ 0 h 1287"/>
                <a:gd name="T56" fmla="*/ 414 w 414"/>
                <a:gd name="T57" fmla="*/ 133 h 1287"/>
                <a:gd name="T58" fmla="*/ 414 w 414"/>
                <a:gd name="T59" fmla="*/ 588 h 1287"/>
                <a:gd name="T60" fmla="*/ 346 w 414"/>
                <a:gd name="T61" fmla="*/ 692 h 1287"/>
                <a:gd name="T62" fmla="*/ 346 w 414"/>
                <a:gd name="T63" fmla="*/ 1252 h 1287"/>
                <a:gd name="T64" fmla="*/ 311 w 414"/>
                <a:gd name="T65" fmla="*/ 1287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4" h="1287">
                  <a:moveTo>
                    <a:pt x="311" y="1287"/>
                  </a:moveTo>
                  <a:lnTo>
                    <a:pt x="35" y="1287"/>
                  </a:lnTo>
                  <a:cubicBezTo>
                    <a:pt x="15" y="1287"/>
                    <a:pt x="0" y="1271"/>
                    <a:pt x="0" y="1252"/>
                  </a:cubicBezTo>
                  <a:lnTo>
                    <a:pt x="0" y="1210"/>
                  </a:lnTo>
                  <a:cubicBezTo>
                    <a:pt x="0" y="1141"/>
                    <a:pt x="55" y="1085"/>
                    <a:pt x="124" y="1085"/>
                  </a:cubicBezTo>
                  <a:lnTo>
                    <a:pt x="129" y="1085"/>
                  </a:lnTo>
                  <a:lnTo>
                    <a:pt x="129" y="340"/>
                  </a:lnTo>
                  <a:cubicBezTo>
                    <a:pt x="129" y="321"/>
                    <a:pt x="145" y="305"/>
                    <a:pt x="164" y="305"/>
                  </a:cubicBezTo>
                  <a:cubicBezTo>
                    <a:pt x="184" y="305"/>
                    <a:pt x="199" y="321"/>
                    <a:pt x="199" y="340"/>
                  </a:cubicBezTo>
                  <a:lnTo>
                    <a:pt x="199" y="1121"/>
                  </a:lnTo>
                  <a:cubicBezTo>
                    <a:pt x="199" y="1140"/>
                    <a:pt x="184" y="1156"/>
                    <a:pt x="164" y="1156"/>
                  </a:cubicBezTo>
                  <a:lnTo>
                    <a:pt x="124" y="1156"/>
                  </a:lnTo>
                  <a:cubicBezTo>
                    <a:pt x="94" y="1156"/>
                    <a:pt x="70" y="1180"/>
                    <a:pt x="70" y="1210"/>
                  </a:cubicBezTo>
                  <a:lnTo>
                    <a:pt x="70" y="1216"/>
                  </a:lnTo>
                  <a:lnTo>
                    <a:pt x="275" y="1216"/>
                  </a:lnTo>
                  <a:lnTo>
                    <a:pt x="275" y="664"/>
                  </a:lnTo>
                  <a:cubicBezTo>
                    <a:pt x="275" y="645"/>
                    <a:pt x="291" y="629"/>
                    <a:pt x="310" y="629"/>
                  </a:cubicBezTo>
                  <a:cubicBezTo>
                    <a:pt x="324" y="629"/>
                    <a:pt x="344" y="611"/>
                    <a:pt x="344" y="588"/>
                  </a:cubicBezTo>
                  <a:lnTo>
                    <a:pt x="344" y="133"/>
                  </a:lnTo>
                  <a:cubicBezTo>
                    <a:pt x="344" y="98"/>
                    <a:pt x="316" y="70"/>
                    <a:pt x="282" y="70"/>
                  </a:cubicBezTo>
                  <a:lnTo>
                    <a:pt x="203" y="70"/>
                  </a:lnTo>
                  <a:cubicBezTo>
                    <a:pt x="201" y="70"/>
                    <a:pt x="199" y="72"/>
                    <a:pt x="199" y="73"/>
                  </a:cubicBezTo>
                  <a:lnTo>
                    <a:pt x="199" y="157"/>
                  </a:lnTo>
                  <a:cubicBezTo>
                    <a:pt x="199" y="177"/>
                    <a:pt x="184" y="193"/>
                    <a:pt x="164" y="193"/>
                  </a:cubicBezTo>
                  <a:cubicBezTo>
                    <a:pt x="145" y="193"/>
                    <a:pt x="129" y="177"/>
                    <a:pt x="129" y="157"/>
                  </a:cubicBezTo>
                  <a:lnTo>
                    <a:pt x="129" y="73"/>
                  </a:lnTo>
                  <a:cubicBezTo>
                    <a:pt x="129" y="33"/>
                    <a:pt x="162" y="0"/>
                    <a:pt x="203" y="0"/>
                  </a:cubicBezTo>
                  <a:lnTo>
                    <a:pt x="282" y="0"/>
                  </a:lnTo>
                  <a:cubicBezTo>
                    <a:pt x="355" y="0"/>
                    <a:pt x="414" y="60"/>
                    <a:pt x="414" y="133"/>
                  </a:cubicBezTo>
                  <a:lnTo>
                    <a:pt x="414" y="588"/>
                  </a:lnTo>
                  <a:cubicBezTo>
                    <a:pt x="414" y="634"/>
                    <a:pt x="385" y="676"/>
                    <a:pt x="346" y="692"/>
                  </a:cubicBezTo>
                  <a:lnTo>
                    <a:pt x="346" y="1252"/>
                  </a:lnTo>
                  <a:cubicBezTo>
                    <a:pt x="346" y="1271"/>
                    <a:pt x="330" y="1287"/>
                    <a:pt x="311" y="1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43">
              <a:extLst>
                <a:ext uri="{FF2B5EF4-FFF2-40B4-BE49-F238E27FC236}">
                  <a16:creationId xmlns:a16="http://schemas.microsoft.com/office/drawing/2014/main" id="{375C77B3-A2CE-407D-B05B-CE5AF494A9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40639" y="4570413"/>
              <a:ext cx="133350" cy="133350"/>
            </a:xfrm>
            <a:custGeom>
              <a:avLst/>
              <a:gdLst>
                <a:gd name="T0" fmla="*/ 185 w 369"/>
                <a:gd name="T1" fmla="*/ 71 h 369"/>
                <a:gd name="T2" fmla="*/ 70 w 369"/>
                <a:gd name="T3" fmla="*/ 185 h 369"/>
                <a:gd name="T4" fmla="*/ 185 w 369"/>
                <a:gd name="T5" fmla="*/ 299 h 369"/>
                <a:gd name="T6" fmla="*/ 299 w 369"/>
                <a:gd name="T7" fmla="*/ 185 h 369"/>
                <a:gd name="T8" fmla="*/ 185 w 369"/>
                <a:gd name="T9" fmla="*/ 71 h 369"/>
                <a:gd name="T10" fmla="*/ 185 w 369"/>
                <a:gd name="T11" fmla="*/ 369 h 369"/>
                <a:gd name="T12" fmla="*/ 0 w 369"/>
                <a:gd name="T13" fmla="*/ 185 h 369"/>
                <a:gd name="T14" fmla="*/ 185 w 369"/>
                <a:gd name="T15" fmla="*/ 0 h 369"/>
                <a:gd name="T16" fmla="*/ 369 w 369"/>
                <a:gd name="T17" fmla="*/ 185 h 369"/>
                <a:gd name="T18" fmla="*/ 185 w 369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9" h="369">
                  <a:moveTo>
                    <a:pt x="185" y="71"/>
                  </a:moveTo>
                  <a:cubicBezTo>
                    <a:pt x="122" y="71"/>
                    <a:pt x="70" y="122"/>
                    <a:pt x="70" y="185"/>
                  </a:cubicBezTo>
                  <a:cubicBezTo>
                    <a:pt x="70" y="248"/>
                    <a:pt x="122" y="299"/>
                    <a:pt x="185" y="299"/>
                  </a:cubicBezTo>
                  <a:cubicBezTo>
                    <a:pt x="248" y="299"/>
                    <a:pt x="299" y="248"/>
                    <a:pt x="299" y="185"/>
                  </a:cubicBezTo>
                  <a:cubicBezTo>
                    <a:pt x="299" y="122"/>
                    <a:pt x="248" y="71"/>
                    <a:pt x="185" y="71"/>
                  </a:cubicBezTo>
                  <a:close/>
                  <a:moveTo>
                    <a:pt x="185" y="369"/>
                  </a:moveTo>
                  <a:cubicBezTo>
                    <a:pt x="83" y="369"/>
                    <a:pt x="0" y="287"/>
                    <a:pt x="0" y="185"/>
                  </a:cubicBezTo>
                  <a:cubicBezTo>
                    <a:pt x="0" y="83"/>
                    <a:pt x="83" y="0"/>
                    <a:pt x="185" y="0"/>
                  </a:cubicBezTo>
                  <a:cubicBezTo>
                    <a:pt x="286" y="0"/>
                    <a:pt x="369" y="83"/>
                    <a:pt x="369" y="185"/>
                  </a:cubicBezTo>
                  <a:cubicBezTo>
                    <a:pt x="369" y="287"/>
                    <a:pt x="286" y="369"/>
                    <a:pt x="185" y="3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44">
              <a:extLst>
                <a:ext uri="{FF2B5EF4-FFF2-40B4-BE49-F238E27FC236}">
                  <a16:creationId xmlns:a16="http://schemas.microsoft.com/office/drawing/2014/main" id="{505A66C9-B7E9-4CF3-9CF0-BAD5A7644E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5514" y="4570413"/>
              <a:ext cx="133350" cy="133350"/>
            </a:xfrm>
            <a:custGeom>
              <a:avLst/>
              <a:gdLst>
                <a:gd name="T0" fmla="*/ 185 w 369"/>
                <a:gd name="T1" fmla="*/ 71 h 369"/>
                <a:gd name="T2" fmla="*/ 70 w 369"/>
                <a:gd name="T3" fmla="*/ 185 h 369"/>
                <a:gd name="T4" fmla="*/ 185 w 369"/>
                <a:gd name="T5" fmla="*/ 299 h 369"/>
                <a:gd name="T6" fmla="*/ 299 w 369"/>
                <a:gd name="T7" fmla="*/ 185 h 369"/>
                <a:gd name="T8" fmla="*/ 185 w 369"/>
                <a:gd name="T9" fmla="*/ 71 h 369"/>
                <a:gd name="T10" fmla="*/ 185 w 369"/>
                <a:gd name="T11" fmla="*/ 369 h 369"/>
                <a:gd name="T12" fmla="*/ 0 w 369"/>
                <a:gd name="T13" fmla="*/ 185 h 369"/>
                <a:gd name="T14" fmla="*/ 185 w 369"/>
                <a:gd name="T15" fmla="*/ 0 h 369"/>
                <a:gd name="T16" fmla="*/ 369 w 369"/>
                <a:gd name="T17" fmla="*/ 185 h 369"/>
                <a:gd name="T18" fmla="*/ 185 w 369"/>
                <a:gd name="T19" fmla="*/ 369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9" h="369">
                  <a:moveTo>
                    <a:pt x="185" y="71"/>
                  </a:moveTo>
                  <a:cubicBezTo>
                    <a:pt x="122" y="71"/>
                    <a:pt x="70" y="122"/>
                    <a:pt x="70" y="185"/>
                  </a:cubicBezTo>
                  <a:cubicBezTo>
                    <a:pt x="70" y="248"/>
                    <a:pt x="122" y="299"/>
                    <a:pt x="185" y="299"/>
                  </a:cubicBezTo>
                  <a:cubicBezTo>
                    <a:pt x="248" y="299"/>
                    <a:pt x="299" y="248"/>
                    <a:pt x="299" y="185"/>
                  </a:cubicBezTo>
                  <a:cubicBezTo>
                    <a:pt x="299" y="122"/>
                    <a:pt x="248" y="71"/>
                    <a:pt x="185" y="71"/>
                  </a:cubicBezTo>
                  <a:close/>
                  <a:moveTo>
                    <a:pt x="185" y="369"/>
                  </a:moveTo>
                  <a:cubicBezTo>
                    <a:pt x="83" y="369"/>
                    <a:pt x="0" y="287"/>
                    <a:pt x="0" y="185"/>
                  </a:cubicBezTo>
                  <a:cubicBezTo>
                    <a:pt x="0" y="83"/>
                    <a:pt x="83" y="0"/>
                    <a:pt x="185" y="0"/>
                  </a:cubicBezTo>
                  <a:cubicBezTo>
                    <a:pt x="286" y="0"/>
                    <a:pt x="369" y="83"/>
                    <a:pt x="369" y="185"/>
                  </a:cubicBezTo>
                  <a:cubicBezTo>
                    <a:pt x="369" y="287"/>
                    <a:pt x="286" y="369"/>
                    <a:pt x="185" y="3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345">
              <a:extLst>
                <a:ext uri="{FF2B5EF4-FFF2-40B4-BE49-F238E27FC236}">
                  <a16:creationId xmlns:a16="http://schemas.microsoft.com/office/drawing/2014/main" id="{B9A2F337-EE42-4CB1-AE63-3F661B82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4806950"/>
              <a:ext cx="152400" cy="82550"/>
            </a:xfrm>
            <a:custGeom>
              <a:avLst/>
              <a:gdLst>
                <a:gd name="T0" fmla="*/ 184 w 423"/>
                <a:gd name="T1" fmla="*/ 228 h 228"/>
                <a:gd name="T2" fmla="*/ 35 w 423"/>
                <a:gd name="T3" fmla="*/ 228 h 228"/>
                <a:gd name="T4" fmla="*/ 0 w 423"/>
                <a:gd name="T5" fmla="*/ 193 h 228"/>
                <a:gd name="T6" fmla="*/ 35 w 423"/>
                <a:gd name="T7" fmla="*/ 158 h 228"/>
                <a:gd name="T8" fmla="*/ 184 w 423"/>
                <a:gd name="T9" fmla="*/ 158 h 228"/>
                <a:gd name="T10" fmla="*/ 206 w 423"/>
                <a:gd name="T11" fmla="*/ 149 h 228"/>
                <a:gd name="T12" fmla="*/ 361 w 423"/>
                <a:gd name="T13" fmla="*/ 13 h 228"/>
                <a:gd name="T14" fmla="*/ 410 w 423"/>
                <a:gd name="T15" fmla="*/ 16 h 228"/>
                <a:gd name="T16" fmla="*/ 407 w 423"/>
                <a:gd name="T17" fmla="*/ 65 h 228"/>
                <a:gd name="T18" fmla="*/ 252 w 423"/>
                <a:gd name="T19" fmla="*/ 202 h 228"/>
                <a:gd name="T20" fmla="*/ 184 w 423"/>
                <a:gd name="T2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3" h="228">
                  <a:moveTo>
                    <a:pt x="184" y="228"/>
                  </a:moveTo>
                  <a:lnTo>
                    <a:pt x="35" y="228"/>
                  </a:lnTo>
                  <a:cubicBezTo>
                    <a:pt x="15" y="228"/>
                    <a:pt x="0" y="212"/>
                    <a:pt x="0" y="193"/>
                  </a:cubicBezTo>
                  <a:cubicBezTo>
                    <a:pt x="0" y="173"/>
                    <a:pt x="15" y="158"/>
                    <a:pt x="35" y="158"/>
                  </a:cubicBezTo>
                  <a:lnTo>
                    <a:pt x="184" y="158"/>
                  </a:lnTo>
                  <a:cubicBezTo>
                    <a:pt x="192" y="158"/>
                    <a:pt x="200" y="155"/>
                    <a:pt x="206" y="149"/>
                  </a:cubicBezTo>
                  <a:lnTo>
                    <a:pt x="361" y="13"/>
                  </a:lnTo>
                  <a:cubicBezTo>
                    <a:pt x="375" y="0"/>
                    <a:pt x="398" y="1"/>
                    <a:pt x="410" y="16"/>
                  </a:cubicBezTo>
                  <a:cubicBezTo>
                    <a:pt x="423" y="30"/>
                    <a:pt x="422" y="53"/>
                    <a:pt x="407" y="65"/>
                  </a:cubicBezTo>
                  <a:lnTo>
                    <a:pt x="252" y="202"/>
                  </a:lnTo>
                  <a:cubicBezTo>
                    <a:pt x="233" y="219"/>
                    <a:pt x="209" y="228"/>
                    <a:pt x="184" y="2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346">
              <a:extLst>
                <a:ext uri="{FF2B5EF4-FFF2-40B4-BE49-F238E27FC236}">
                  <a16:creationId xmlns:a16="http://schemas.microsoft.com/office/drawing/2014/main" id="{088EECEB-9157-40BB-9959-AF80CDFCE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1" y="4751388"/>
              <a:ext cx="146050" cy="88900"/>
            </a:xfrm>
            <a:custGeom>
              <a:avLst/>
              <a:gdLst>
                <a:gd name="T0" fmla="*/ 158 w 406"/>
                <a:gd name="T1" fmla="*/ 243 h 243"/>
                <a:gd name="T2" fmla="*/ 35 w 406"/>
                <a:gd name="T3" fmla="*/ 243 h 243"/>
                <a:gd name="T4" fmla="*/ 0 w 406"/>
                <a:gd name="T5" fmla="*/ 208 h 243"/>
                <a:gd name="T6" fmla="*/ 35 w 406"/>
                <a:gd name="T7" fmla="*/ 172 h 243"/>
                <a:gd name="T8" fmla="*/ 145 w 406"/>
                <a:gd name="T9" fmla="*/ 172 h 243"/>
                <a:gd name="T10" fmla="*/ 308 w 406"/>
                <a:gd name="T11" fmla="*/ 28 h 243"/>
                <a:gd name="T12" fmla="*/ 364 w 406"/>
                <a:gd name="T13" fmla="*/ 3 h 243"/>
                <a:gd name="T14" fmla="*/ 403 w 406"/>
                <a:gd name="T15" fmla="*/ 33 h 243"/>
                <a:gd name="T16" fmla="*/ 373 w 406"/>
                <a:gd name="T17" fmla="*/ 73 h 243"/>
                <a:gd name="T18" fmla="*/ 355 w 406"/>
                <a:gd name="T19" fmla="*/ 81 h 243"/>
                <a:gd name="T20" fmla="*/ 181 w 406"/>
                <a:gd name="T21" fmla="*/ 234 h 243"/>
                <a:gd name="T22" fmla="*/ 158 w 406"/>
                <a:gd name="T23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6" h="243">
                  <a:moveTo>
                    <a:pt x="158" y="243"/>
                  </a:moveTo>
                  <a:lnTo>
                    <a:pt x="35" y="243"/>
                  </a:lnTo>
                  <a:cubicBezTo>
                    <a:pt x="15" y="243"/>
                    <a:pt x="0" y="227"/>
                    <a:pt x="0" y="208"/>
                  </a:cubicBezTo>
                  <a:cubicBezTo>
                    <a:pt x="0" y="188"/>
                    <a:pt x="15" y="172"/>
                    <a:pt x="35" y="172"/>
                  </a:cubicBezTo>
                  <a:lnTo>
                    <a:pt x="145" y="172"/>
                  </a:lnTo>
                  <a:lnTo>
                    <a:pt x="308" y="28"/>
                  </a:lnTo>
                  <a:cubicBezTo>
                    <a:pt x="324" y="14"/>
                    <a:pt x="343" y="6"/>
                    <a:pt x="364" y="3"/>
                  </a:cubicBezTo>
                  <a:cubicBezTo>
                    <a:pt x="383" y="0"/>
                    <a:pt x="401" y="14"/>
                    <a:pt x="403" y="33"/>
                  </a:cubicBezTo>
                  <a:cubicBezTo>
                    <a:pt x="406" y="53"/>
                    <a:pt x="392" y="70"/>
                    <a:pt x="373" y="73"/>
                  </a:cubicBezTo>
                  <a:cubicBezTo>
                    <a:pt x="366" y="73"/>
                    <a:pt x="360" y="76"/>
                    <a:pt x="355" y="81"/>
                  </a:cubicBezTo>
                  <a:lnTo>
                    <a:pt x="181" y="234"/>
                  </a:lnTo>
                  <a:cubicBezTo>
                    <a:pt x="175" y="240"/>
                    <a:pt x="166" y="243"/>
                    <a:pt x="158" y="2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347">
              <a:extLst>
                <a:ext uri="{FF2B5EF4-FFF2-40B4-BE49-F238E27FC236}">
                  <a16:creationId xmlns:a16="http://schemas.microsoft.com/office/drawing/2014/main" id="{EA3FAE1B-E6C2-4A27-B007-44F861F6D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039" y="4721225"/>
              <a:ext cx="149225" cy="463550"/>
            </a:xfrm>
            <a:custGeom>
              <a:avLst/>
              <a:gdLst>
                <a:gd name="T0" fmla="*/ 380 w 415"/>
                <a:gd name="T1" fmla="*/ 1287 h 1287"/>
                <a:gd name="T2" fmla="*/ 104 w 415"/>
                <a:gd name="T3" fmla="*/ 1287 h 1287"/>
                <a:gd name="T4" fmla="*/ 69 w 415"/>
                <a:gd name="T5" fmla="*/ 1252 h 1287"/>
                <a:gd name="T6" fmla="*/ 69 w 415"/>
                <a:gd name="T7" fmla="*/ 692 h 1287"/>
                <a:gd name="T8" fmla="*/ 0 w 415"/>
                <a:gd name="T9" fmla="*/ 588 h 1287"/>
                <a:gd name="T10" fmla="*/ 0 w 415"/>
                <a:gd name="T11" fmla="*/ 133 h 1287"/>
                <a:gd name="T12" fmla="*/ 132 w 415"/>
                <a:gd name="T13" fmla="*/ 0 h 1287"/>
                <a:gd name="T14" fmla="*/ 212 w 415"/>
                <a:gd name="T15" fmla="*/ 0 h 1287"/>
                <a:gd name="T16" fmla="*/ 285 w 415"/>
                <a:gd name="T17" fmla="*/ 73 h 1287"/>
                <a:gd name="T18" fmla="*/ 285 w 415"/>
                <a:gd name="T19" fmla="*/ 157 h 1287"/>
                <a:gd name="T20" fmla="*/ 250 w 415"/>
                <a:gd name="T21" fmla="*/ 193 h 1287"/>
                <a:gd name="T22" fmla="*/ 215 w 415"/>
                <a:gd name="T23" fmla="*/ 157 h 1287"/>
                <a:gd name="T24" fmla="*/ 215 w 415"/>
                <a:gd name="T25" fmla="*/ 73 h 1287"/>
                <a:gd name="T26" fmla="*/ 212 w 415"/>
                <a:gd name="T27" fmla="*/ 70 h 1287"/>
                <a:gd name="T28" fmla="*/ 132 w 415"/>
                <a:gd name="T29" fmla="*/ 70 h 1287"/>
                <a:gd name="T30" fmla="*/ 70 w 415"/>
                <a:gd name="T31" fmla="*/ 133 h 1287"/>
                <a:gd name="T32" fmla="*/ 70 w 415"/>
                <a:gd name="T33" fmla="*/ 588 h 1287"/>
                <a:gd name="T34" fmla="*/ 104 w 415"/>
                <a:gd name="T35" fmla="*/ 629 h 1287"/>
                <a:gd name="T36" fmla="*/ 139 w 415"/>
                <a:gd name="T37" fmla="*/ 664 h 1287"/>
                <a:gd name="T38" fmla="*/ 139 w 415"/>
                <a:gd name="T39" fmla="*/ 1216 h 1287"/>
                <a:gd name="T40" fmla="*/ 345 w 415"/>
                <a:gd name="T41" fmla="*/ 1216 h 1287"/>
                <a:gd name="T42" fmla="*/ 345 w 415"/>
                <a:gd name="T43" fmla="*/ 1210 h 1287"/>
                <a:gd name="T44" fmla="*/ 291 w 415"/>
                <a:gd name="T45" fmla="*/ 1156 h 1287"/>
                <a:gd name="T46" fmla="*/ 250 w 415"/>
                <a:gd name="T47" fmla="*/ 1156 h 1287"/>
                <a:gd name="T48" fmla="*/ 215 w 415"/>
                <a:gd name="T49" fmla="*/ 1121 h 1287"/>
                <a:gd name="T50" fmla="*/ 215 w 415"/>
                <a:gd name="T51" fmla="*/ 340 h 1287"/>
                <a:gd name="T52" fmla="*/ 250 w 415"/>
                <a:gd name="T53" fmla="*/ 305 h 1287"/>
                <a:gd name="T54" fmla="*/ 285 w 415"/>
                <a:gd name="T55" fmla="*/ 340 h 1287"/>
                <a:gd name="T56" fmla="*/ 285 w 415"/>
                <a:gd name="T57" fmla="*/ 1085 h 1287"/>
                <a:gd name="T58" fmla="*/ 291 w 415"/>
                <a:gd name="T59" fmla="*/ 1085 h 1287"/>
                <a:gd name="T60" fmla="*/ 415 w 415"/>
                <a:gd name="T61" fmla="*/ 1210 h 1287"/>
                <a:gd name="T62" fmla="*/ 415 w 415"/>
                <a:gd name="T63" fmla="*/ 1252 h 1287"/>
                <a:gd name="T64" fmla="*/ 380 w 415"/>
                <a:gd name="T65" fmla="*/ 1287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5" h="1287">
                  <a:moveTo>
                    <a:pt x="380" y="1287"/>
                  </a:moveTo>
                  <a:lnTo>
                    <a:pt x="104" y="1287"/>
                  </a:lnTo>
                  <a:cubicBezTo>
                    <a:pt x="84" y="1287"/>
                    <a:pt x="69" y="1271"/>
                    <a:pt x="69" y="1252"/>
                  </a:cubicBezTo>
                  <a:lnTo>
                    <a:pt x="69" y="692"/>
                  </a:lnTo>
                  <a:cubicBezTo>
                    <a:pt x="30" y="676"/>
                    <a:pt x="0" y="634"/>
                    <a:pt x="0" y="588"/>
                  </a:cubicBezTo>
                  <a:lnTo>
                    <a:pt x="0" y="133"/>
                  </a:lnTo>
                  <a:cubicBezTo>
                    <a:pt x="0" y="60"/>
                    <a:pt x="59" y="0"/>
                    <a:pt x="132" y="0"/>
                  </a:cubicBezTo>
                  <a:lnTo>
                    <a:pt x="212" y="0"/>
                  </a:lnTo>
                  <a:cubicBezTo>
                    <a:pt x="252" y="0"/>
                    <a:pt x="285" y="33"/>
                    <a:pt x="285" y="73"/>
                  </a:cubicBezTo>
                  <a:lnTo>
                    <a:pt x="285" y="157"/>
                  </a:lnTo>
                  <a:cubicBezTo>
                    <a:pt x="285" y="177"/>
                    <a:pt x="269" y="193"/>
                    <a:pt x="250" y="193"/>
                  </a:cubicBezTo>
                  <a:cubicBezTo>
                    <a:pt x="231" y="193"/>
                    <a:pt x="215" y="177"/>
                    <a:pt x="215" y="157"/>
                  </a:cubicBezTo>
                  <a:lnTo>
                    <a:pt x="215" y="73"/>
                  </a:lnTo>
                  <a:cubicBezTo>
                    <a:pt x="215" y="72"/>
                    <a:pt x="214" y="70"/>
                    <a:pt x="212" y="70"/>
                  </a:cubicBezTo>
                  <a:lnTo>
                    <a:pt x="132" y="70"/>
                  </a:lnTo>
                  <a:cubicBezTo>
                    <a:pt x="98" y="70"/>
                    <a:pt x="70" y="98"/>
                    <a:pt x="70" y="133"/>
                  </a:cubicBezTo>
                  <a:lnTo>
                    <a:pt x="70" y="588"/>
                  </a:lnTo>
                  <a:cubicBezTo>
                    <a:pt x="70" y="611"/>
                    <a:pt x="91" y="629"/>
                    <a:pt x="104" y="629"/>
                  </a:cubicBezTo>
                  <a:cubicBezTo>
                    <a:pt x="123" y="629"/>
                    <a:pt x="139" y="645"/>
                    <a:pt x="139" y="664"/>
                  </a:cubicBezTo>
                  <a:lnTo>
                    <a:pt x="139" y="1216"/>
                  </a:lnTo>
                  <a:lnTo>
                    <a:pt x="345" y="1216"/>
                  </a:lnTo>
                  <a:lnTo>
                    <a:pt x="345" y="1210"/>
                  </a:lnTo>
                  <a:cubicBezTo>
                    <a:pt x="345" y="1180"/>
                    <a:pt x="320" y="1156"/>
                    <a:pt x="291" y="1156"/>
                  </a:cubicBezTo>
                  <a:lnTo>
                    <a:pt x="250" y="1156"/>
                  </a:lnTo>
                  <a:cubicBezTo>
                    <a:pt x="231" y="1156"/>
                    <a:pt x="215" y="1140"/>
                    <a:pt x="215" y="1121"/>
                  </a:cubicBezTo>
                  <a:lnTo>
                    <a:pt x="215" y="340"/>
                  </a:lnTo>
                  <a:cubicBezTo>
                    <a:pt x="215" y="321"/>
                    <a:pt x="231" y="305"/>
                    <a:pt x="250" y="305"/>
                  </a:cubicBezTo>
                  <a:cubicBezTo>
                    <a:pt x="269" y="305"/>
                    <a:pt x="285" y="321"/>
                    <a:pt x="285" y="340"/>
                  </a:cubicBezTo>
                  <a:lnTo>
                    <a:pt x="285" y="1085"/>
                  </a:lnTo>
                  <a:lnTo>
                    <a:pt x="291" y="1085"/>
                  </a:lnTo>
                  <a:cubicBezTo>
                    <a:pt x="359" y="1085"/>
                    <a:pt x="415" y="1141"/>
                    <a:pt x="415" y="1210"/>
                  </a:cubicBezTo>
                  <a:lnTo>
                    <a:pt x="415" y="1252"/>
                  </a:lnTo>
                  <a:cubicBezTo>
                    <a:pt x="415" y="1271"/>
                    <a:pt x="399" y="1287"/>
                    <a:pt x="380" y="12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348">
              <a:extLst>
                <a:ext uri="{FF2B5EF4-FFF2-40B4-BE49-F238E27FC236}">
                  <a16:creationId xmlns:a16="http://schemas.microsoft.com/office/drawing/2014/main" id="{2FD952F1-34FB-4FDA-BCCA-4A6B01FE5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9" y="4751388"/>
              <a:ext cx="217488" cy="138113"/>
            </a:xfrm>
            <a:custGeom>
              <a:avLst/>
              <a:gdLst>
                <a:gd name="T0" fmla="*/ 501 w 605"/>
                <a:gd name="T1" fmla="*/ 380 h 380"/>
                <a:gd name="T2" fmla="*/ 240 w 605"/>
                <a:gd name="T3" fmla="*/ 380 h 380"/>
                <a:gd name="T4" fmla="*/ 171 w 605"/>
                <a:gd name="T5" fmla="*/ 354 h 380"/>
                <a:gd name="T6" fmla="*/ 16 w 605"/>
                <a:gd name="T7" fmla="*/ 217 h 380"/>
                <a:gd name="T8" fmla="*/ 13 w 605"/>
                <a:gd name="T9" fmla="*/ 168 h 380"/>
                <a:gd name="T10" fmla="*/ 63 w 605"/>
                <a:gd name="T11" fmla="*/ 165 h 380"/>
                <a:gd name="T12" fmla="*/ 217 w 605"/>
                <a:gd name="T13" fmla="*/ 301 h 380"/>
                <a:gd name="T14" fmla="*/ 240 w 605"/>
                <a:gd name="T15" fmla="*/ 310 h 380"/>
                <a:gd name="T16" fmla="*/ 501 w 605"/>
                <a:gd name="T17" fmla="*/ 310 h 380"/>
                <a:gd name="T18" fmla="*/ 535 w 605"/>
                <a:gd name="T19" fmla="*/ 276 h 380"/>
                <a:gd name="T20" fmla="*/ 501 w 605"/>
                <a:gd name="T21" fmla="*/ 243 h 380"/>
                <a:gd name="T22" fmla="*/ 266 w 605"/>
                <a:gd name="T23" fmla="*/ 243 h 380"/>
                <a:gd name="T24" fmla="*/ 242 w 605"/>
                <a:gd name="T25" fmla="*/ 234 h 380"/>
                <a:gd name="T26" fmla="*/ 69 w 605"/>
                <a:gd name="T27" fmla="*/ 81 h 380"/>
                <a:gd name="T28" fmla="*/ 51 w 605"/>
                <a:gd name="T29" fmla="*/ 73 h 380"/>
                <a:gd name="T30" fmla="*/ 20 w 605"/>
                <a:gd name="T31" fmla="*/ 33 h 380"/>
                <a:gd name="T32" fmla="*/ 59 w 605"/>
                <a:gd name="T33" fmla="*/ 3 h 380"/>
                <a:gd name="T34" fmla="*/ 115 w 605"/>
                <a:gd name="T35" fmla="*/ 28 h 380"/>
                <a:gd name="T36" fmla="*/ 279 w 605"/>
                <a:gd name="T37" fmla="*/ 172 h 380"/>
                <a:gd name="T38" fmla="*/ 501 w 605"/>
                <a:gd name="T39" fmla="*/ 172 h 380"/>
                <a:gd name="T40" fmla="*/ 605 w 605"/>
                <a:gd name="T41" fmla="*/ 276 h 380"/>
                <a:gd name="T42" fmla="*/ 501 w 605"/>
                <a:gd name="T4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5" h="380">
                  <a:moveTo>
                    <a:pt x="501" y="380"/>
                  </a:moveTo>
                  <a:lnTo>
                    <a:pt x="240" y="380"/>
                  </a:lnTo>
                  <a:cubicBezTo>
                    <a:pt x="214" y="380"/>
                    <a:pt x="190" y="371"/>
                    <a:pt x="171" y="354"/>
                  </a:cubicBezTo>
                  <a:lnTo>
                    <a:pt x="16" y="217"/>
                  </a:lnTo>
                  <a:cubicBezTo>
                    <a:pt x="1" y="205"/>
                    <a:pt x="0" y="182"/>
                    <a:pt x="13" y="168"/>
                  </a:cubicBezTo>
                  <a:cubicBezTo>
                    <a:pt x="26" y="153"/>
                    <a:pt x="48" y="152"/>
                    <a:pt x="63" y="165"/>
                  </a:cubicBezTo>
                  <a:lnTo>
                    <a:pt x="217" y="301"/>
                  </a:lnTo>
                  <a:cubicBezTo>
                    <a:pt x="224" y="307"/>
                    <a:pt x="231" y="310"/>
                    <a:pt x="240" y="310"/>
                  </a:cubicBezTo>
                  <a:lnTo>
                    <a:pt x="501" y="310"/>
                  </a:lnTo>
                  <a:cubicBezTo>
                    <a:pt x="520" y="310"/>
                    <a:pt x="535" y="295"/>
                    <a:pt x="535" y="276"/>
                  </a:cubicBezTo>
                  <a:cubicBezTo>
                    <a:pt x="535" y="258"/>
                    <a:pt x="520" y="243"/>
                    <a:pt x="501" y="243"/>
                  </a:cubicBezTo>
                  <a:lnTo>
                    <a:pt x="266" y="243"/>
                  </a:lnTo>
                  <a:cubicBezTo>
                    <a:pt x="257" y="243"/>
                    <a:pt x="249" y="240"/>
                    <a:pt x="242" y="234"/>
                  </a:cubicBezTo>
                  <a:lnTo>
                    <a:pt x="69" y="81"/>
                  </a:lnTo>
                  <a:cubicBezTo>
                    <a:pt x="64" y="76"/>
                    <a:pt x="57" y="73"/>
                    <a:pt x="51" y="73"/>
                  </a:cubicBezTo>
                  <a:cubicBezTo>
                    <a:pt x="31" y="70"/>
                    <a:pt x="18" y="53"/>
                    <a:pt x="20" y="33"/>
                  </a:cubicBezTo>
                  <a:cubicBezTo>
                    <a:pt x="23" y="14"/>
                    <a:pt x="40" y="0"/>
                    <a:pt x="59" y="3"/>
                  </a:cubicBezTo>
                  <a:cubicBezTo>
                    <a:pt x="80" y="6"/>
                    <a:pt x="99" y="14"/>
                    <a:pt x="115" y="28"/>
                  </a:cubicBezTo>
                  <a:lnTo>
                    <a:pt x="279" y="172"/>
                  </a:lnTo>
                  <a:lnTo>
                    <a:pt x="501" y="172"/>
                  </a:lnTo>
                  <a:cubicBezTo>
                    <a:pt x="559" y="172"/>
                    <a:pt x="605" y="219"/>
                    <a:pt x="605" y="276"/>
                  </a:cubicBezTo>
                  <a:cubicBezTo>
                    <a:pt x="605" y="333"/>
                    <a:pt x="559" y="380"/>
                    <a:pt x="501" y="3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349">
              <a:extLst>
                <a:ext uri="{FF2B5EF4-FFF2-40B4-BE49-F238E27FC236}">
                  <a16:creationId xmlns:a16="http://schemas.microsoft.com/office/drawing/2014/main" id="{B9B87669-E0EA-40C7-88B9-5AB361244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6" y="5159375"/>
              <a:ext cx="514350" cy="25400"/>
            </a:xfrm>
            <a:custGeom>
              <a:avLst/>
              <a:gdLst>
                <a:gd name="T0" fmla="*/ 1391 w 1426"/>
                <a:gd name="T1" fmla="*/ 71 h 71"/>
                <a:gd name="T2" fmla="*/ 35 w 1426"/>
                <a:gd name="T3" fmla="*/ 71 h 71"/>
                <a:gd name="T4" fmla="*/ 0 w 1426"/>
                <a:gd name="T5" fmla="*/ 36 h 71"/>
                <a:gd name="T6" fmla="*/ 35 w 1426"/>
                <a:gd name="T7" fmla="*/ 0 h 71"/>
                <a:gd name="T8" fmla="*/ 1391 w 1426"/>
                <a:gd name="T9" fmla="*/ 0 h 71"/>
                <a:gd name="T10" fmla="*/ 1426 w 1426"/>
                <a:gd name="T11" fmla="*/ 36 h 71"/>
                <a:gd name="T12" fmla="*/ 1391 w 1426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71">
                  <a:moveTo>
                    <a:pt x="1391" y="71"/>
                  </a:moveTo>
                  <a:lnTo>
                    <a:pt x="35" y="71"/>
                  </a:lnTo>
                  <a:cubicBezTo>
                    <a:pt x="15" y="71"/>
                    <a:pt x="0" y="55"/>
                    <a:pt x="0" y="36"/>
                  </a:cubicBezTo>
                  <a:cubicBezTo>
                    <a:pt x="0" y="16"/>
                    <a:pt x="15" y="0"/>
                    <a:pt x="35" y="0"/>
                  </a:cubicBezTo>
                  <a:lnTo>
                    <a:pt x="1391" y="0"/>
                  </a:lnTo>
                  <a:cubicBezTo>
                    <a:pt x="1410" y="0"/>
                    <a:pt x="1426" y="16"/>
                    <a:pt x="1426" y="36"/>
                  </a:cubicBezTo>
                  <a:cubicBezTo>
                    <a:pt x="1426" y="55"/>
                    <a:pt x="1410" y="71"/>
                    <a:pt x="1391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350">
              <a:extLst>
                <a:ext uri="{FF2B5EF4-FFF2-40B4-BE49-F238E27FC236}">
                  <a16:creationId xmlns:a16="http://schemas.microsoft.com/office/drawing/2014/main" id="{043F4E47-636B-4413-8FC0-E3495EAC0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813300"/>
              <a:ext cx="76200" cy="26988"/>
            </a:xfrm>
            <a:custGeom>
              <a:avLst/>
              <a:gdLst>
                <a:gd name="T0" fmla="*/ 176 w 211"/>
                <a:gd name="T1" fmla="*/ 71 h 71"/>
                <a:gd name="T2" fmla="*/ 36 w 211"/>
                <a:gd name="T3" fmla="*/ 71 h 71"/>
                <a:gd name="T4" fmla="*/ 0 w 211"/>
                <a:gd name="T5" fmla="*/ 36 h 71"/>
                <a:gd name="T6" fmla="*/ 36 w 211"/>
                <a:gd name="T7" fmla="*/ 0 h 71"/>
                <a:gd name="T8" fmla="*/ 176 w 211"/>
                <a:gd name="T9" fmla="*/ 0 h 71"/>
                <a:gd name="T10" fmla="*/ 211 w 211"/>
                <a:gd name="T11" fmla="*/ 36 h 71"/>
                <a:gd name="T12" fmla="*/ 176 w 211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1">
                  <a:moveTo>
                    <a:pt x="176" y="71"/>
                  </a:moveTo>
                  <a:lnTo>
                    <a:pt x="36" y="71"/>
                  </a:lnTo>
                  <a:cubicBezTo>
                    <a:pt x="16" y="71"/>
                    <a:pt x="0" y="55"/>
                    <a:pt x="0" y="36"/>
                  </a:cubicBezTo>
                  <a:cubicBezTo>
                    <a:pt x="0" y="16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6"/>
                    <a:pt x="211" y="36"/>
                  </a:cubicBezTo>
                  <a:cubicBezTo>
                    <a:pt x="211" y="55"/>
                    <a:pt x="196" y="71"/>
                    <a:pt x="17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351">
              <a:extLst>
                <a:ext uri="{FF2B5EF4-FFF2-40B4-BE49-F238E27FC236}">
                  <a16:creationId xmlns:a16="http://schemas.microsoft.com/office/drawing/2014/main" id="{C720CD96-6824-49BF-8FE3-FE274F170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887913"/>
              <a:ext cx="76200" cy="23813"/>
            </a:xfrm>
            <a:custGeom>
              <a:avLst/>
              <a:gdLst>
                <a:gd name="T0" fmla="*/ 176 w 211"/>
                <a:gd name="T1" fmla="*/ 70 h 70"/>
                <a:gd name="T2" fmla="*/ 36 w 211"/>
                <a:gd name="T3" fmla="*/ 70 h 70"/>
                <a:gd name="T4" fmla="*/ 0 w 211"/>
                <a:gd name="T5" fmla="*/ 35 h 70"/>
                <a:gd name="T6" fmla="*/ 36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6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5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5"/>
                    <a:pt x="211" y="35"/>
                  </a:cubicBezTo>
                  <a:cubicBezTo>
                    <a:pt x="211" y="54"/>
                    <a:pt x="196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352">
              <a:extLst>
                <a:ext uri="{FF2B5EF4-FFF2-40B4-BE49-F238E27FC236}">
                  <a16:creationId xmlns:a16="http://schemas.microsoft.com/office/drawing/2014/main" id="{7C9A2CC0-BE3F-4A7E-8E06-6F3C0562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4626" y="4959350"/>
              <a:ext cx="76200" cy="25400"/>
            </a:xfrm>
            <a:custGeom>
              <a:avLst/>
              <a:gdLst>
                <a:gd name="T0" fmla="*/ 176 w 211"/>
                <a:gd name="T1" fmla="*/ 70 h 70"/>
                <a:gd name="T2" fmla="*/ 36 w 211"/>
                <a:gd name="T3" fmla="*/ 70 h 70"/>
                <a:gd name="T4" fmla="*/ 0 w 211"/>
                <a:gd name="T5" fmla="*/ 35 h 70"/>
                <a:gd name="T6" fmla="*/ 36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6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6" y="0"/>
                  </a:cubicBezTo>
                  <a:lnTo>
                    <a:pt x="176" y="0"/>
                  </a:lnTo>
                  <a:cubicBezTo>
                    <a:pt x="196" y="0"/>
                    <a:pt x="211" y="16"/>
                    <a:pt x="211" y="35"/>
                  </a:cubicBezTo>
                  <a:cubicBezTo>
                    <a:pt x="211" y="54"/>
                    <a:pt x="196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353">
              <a:extLst>
                <a:ext uri="{FF2B5EF4-FFF2-40B4-BE49-F238E27FC236}">
                  <a16:creationId xmlns:a16="http://schemas.microsoft.com/office/drawing/2014/main" id="{BF2DFD88-F2E8-4E34-991B-28F948143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813300"/>
              <a:ext cx="76200" cy="26988"/>
            </a:xfrm>
            <a:custGeom>
              <a:avLst/>
              <a:gdLst>
                <a:gd name="T0" fmla="*/ 176 w 211"/>
                <a:gd name="T1" fmla="*/ 71 h 71"/>
                <a:gd name="T2" fmla="*/ 35 w 211"/>
                <a:gd name="T3" fmla="*/ 71 h 71"/>
                <a:gd name="T4" fmla="*/ 0 w 211"/>
                <a:gd name="T5" fmla="*/ 36 h 71"/>
                <a:gd name="T6" fmla="*/ 35 w 211"/>
                <a:gd name="T7" fmla="*/ 0 h 71"/>
                <a:gd name="T8" fmla="*/ 176 w 211"/>
                <a:gd name="T9" fmla="*/ 0 h 71"/>
                <a:gd name="T10" fmla="*/ 211 w 211"/>
                <a:gd name="T11" fmla="*/ 36 h 71"/>
                <a:gd name="T12" fmla="*/ 176 w 211"/>
                <a:gd name="T13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1">
                  <a:moveTo>
                    <a:pt x="176" y="71"/>
                  </a:moveTo>
                  <a:lnTo>
                    <a:pt x="35" y="71"/>
                  </a:lnTo>
                  <a:cubicBezTo>
                    <a:pt x="16" y="71"/>
                    <a:pt x="0" y="55"/>
                    <a:pt x="0" y="36"/>
                  </a:cubicBezTo>
                  <a:cubicBezTo>
                    <a:pt x="0" y="16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6"/>
                    <a:pt x="211" y="36"/>
                  </a:cubicBezTo>
                  <a:cubicBezTo>
                    <a:pt x="211" y="55"/>
                    <a:pt x="195" y="71"/>
                    <a:pt x="17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354">
              <a:extLst>
                <a:ext uri="{FF2B5EF4-FFF2-40B4-BE49-F238E27FC236}">
                  <a16:creationId xmlns:a16="http://schemas.microsoft.com/office/drawing/2014/main" id="{382E177B-2AF7-4AA3-8248-7EE39EFD8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887913"/>
              <a:ext cx="76200" cy="23813"/>
            </a:xfrm>
            <a:custGeom>
              <a:avLst/>
              <a:gdLst>
                <a:gd name="T0" fmla="*/ 176 w 211"/>
                <a:gd name="T1" fmla="*/ 70 h 70"/>
                <a:gd name="T2" fmla="*/ 35 w 211"/>
                <a:gd name="T3" fmla="*/ 70 h 70"/>
                <a:gd name="T4" fmla="*/ 0 w 211"/>
                <a:gd name="T5" fmla="*/ 35 h 70"/>
                <a:gd name="T6" fmla="*/ 35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5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5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5"/>
                    <a:pt x="211" y="35"/>
                  </a:cubicBezTo>
                  <a:cubicBezTo>
                    <a:pt x="211" y="54"/>
                    <a:pt x="195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355">
              <a:extLst>
                <a:ext uri="{FF2B5EF4-FFF2-40B4-BE49-F238E27FC236}">
                  <a16:creationId xmlns:a16="http://schemas.microsoft.com/office/drawing/2014/main" id="{C94A02EB-F2C2-41D4-B286-3F8C2477A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0264" y="4959350"/>
              <a:ext cx="76200" cy="25400"/>
            </a:xfrm>
            <a:custGeom>
              <a:avLst/>
              <a:gdLst>
                <a:gd name="T0" fmla="*/ 176 w 211"/>
                <a:gd name="T1" fmla="*/ 70 h 70"/>
                <a:gd name="T2" fmla="*/ 35 w 211"/>
                <a:gd name="T3" fmla="*/ 70 h 70"/>
                <a:gd name="T4" fmla="*/ 0 w 211"/>
                <a:gd name="T5" fmla="*/ 35 h 70"/>
                <a:gd name="T6" fmla="*/ 35 w 211"/>
                <a:gd name="T7" fmla="*/ 0 h 70"/>
                <a:gd name="T8" fmla="*/ 176 w 211"/>
                <a:gd name="T9" fmla="*/ 0 h 70"/>
                <a:gd name="T10" fmla="*/ 211 w 211"/>
                <a:gd name="T11" fmla="*/ 35 h 70"/>
                <a:gd name="T12" fmla="*/ 176 w 211"/>
                <a:gd name="T13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70">
                  <a:moveTo>
                    <a:pt x="176" y="70"/>
                  </a:moveTo>
                  <a:lnTo>
                    <a:pt x="35" y="70"/>
                  </a:lnTo>
                  <a:cubicBezTo>
                    <a:pt x="16" y="70"/>
                    <a:pt x="0" y="54"/>
                    <a:pt x="0" y="35"/>
                  </a:cubicBezTo>
                  <a:cubicBezTo>
                    <a:pt x="0" y="16"/>
                    <a:pt x="16" y="0"/>
                    <a:pt x="35" y="0"/>
                  </a:cubicBezTo>
                  <a:lnTo>
                    <a:pt x="176" y="0"/>
                  </a:lnTo>
                  <a:cubicBezTo>
                    <a:pt x="195" y="0"/>
                    <a:pt x="211" y="16"/>
                    <a:pt x="211" y="35"/>
                  </a:cubicBezTo>
                  <a:cubicBezTo>
                    <a:pt x="211" y="54"/>
                    <a:pt x="195" y="70"/>
                    <a:pt x="176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9" name="Группа 208">
            <a:extLst>
              <a:ext uri="{FF2B5EF4-FFF2-40B4-BE49-F238E27FC236}">
                <a16:creationId xmlns:a16="http://schemas.microsoft.com/office/drawing/2014/main" id="{EE8E9779-0C54-4EB0-83C1-AF48EBC4C9F5}"/>
              </a:ext>
            </a:extLst>
          </p:cNvPr>
          <p:cNvGrpSpPr/>
          <p:nvPr/>
        </p:nvGrpSpPr>
        <p:grpSpPr>
          <a:xfrm>
            <a:off x="740339" y="1513998"/>
            <a:ext cx="410808" cy="350556"/>
            <a:chOff x="8986838" y="3575051"/>
            <a:chExt cx="714376" cy="609600"/>
          </a:xfrm>
          <a:solidFill>
            <a:srgbClr val="A29ECE"/>
          </a:solidFill>
        </p:grpSpPr>
        <p:sp>
          <p:nvSpPr>
            <p:cNvPr id="199" name="Freeform 467">
              <a:extLst>
                <a:ext uri="{FF2B5EF4-FFF2-40B4-BE49-F238E27FC236}">
                  <a16:creationId xmlns:a16="http://schemas.microsoft.com/office/drawing/2014/main" id="{94967171-250D-4D99-8291-1CD1B37048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83676" y="3578226"/>
              <a:ext cx="128588" cy="134938"/>
            </a:xfrm>
            <a:custGeom>
              <a:avLst/>
              <a:gdLst>
                <a:gd name="T0" fmla="*/ 179 w 358"/>
                <a:gd name="T1" fmla="*/ 65 h 375"/>
                <a:gd name="T2" fmla="*/ 64 w 358"/>
                <a:gd name="T3" fmla="*/ 188 h 375"/>
                <a:gd name="T4" fmla="*/ 179 w 358"/>
                <a:gd name="T5" fmla="*/ 311 h 375"/>
                <a:gd name="T6" fmla="*/ 293 w 358"/>
                <a:gd name="T7" fmla="*/ 188 h 375"/>
                <a:gd name="T8" fmla="*/ 179 w 358"/>
                <a:gd name="T9" fmla="*/ 65 h 375"/>
                <a:gd name="T10" fmla="*/ 179 w 358"/>
                <a:gd name="T11" fmla="*/ 375 h 375"/>
                <a:gd name="T12" fmla="*/ 0 w 358"/>
                <a:gd name="T13" fmla="*/ 188 h 375"/>
                <a:gd name="T14" fmla="*/ 179 w 358"/>
                <a:gd name="T15" fmla="*/ 0 h 375"/>
                <a:gd name="T16" fmla="*/ 358 w 358"/>
                <a:gd name="T17" fmla="*/ 188 h 375"/>
                <a:gd name="T18" fmla="*/ 179 w 358"/>
                <a:gd name="T1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8" h="375">
                  <a:moveTo>
                    <a:pt x="179" y="65"/>
                  </a:moveTo>
                  <a:cubicBezTo>
                    <a:pt x="115" y="65"/>
                    <a:pt x="64" y="120"/>
                    <a:pt x="64" y="188"/>
                  </a:cubicBezTo>
                  <a:cubicBezTo>
                    <a:pt x="64" y="256"/>
                    <a:pt x="115" y="311"/>
                    <a:pt x="179" y="311"/>
                  </a:cubicBezTo>
                  <a:cubicBezTo>
                    <a:pt x="242" y="311"/>
                    <a:pt x="293" y="256"/>
                    <a:pt x="293" y="188"/>
                  </a:cubicBezTo>
                  <a:cubicBezTo>
                    <a:pt x="293" y="120"/>
                    <a:pt x="242" y="65"/>
                    <a:pt x="179" y="65"/>
                  </a:cubicBezTo>
                  <a:close/>
                  <a:moveTo>
                    <a:pt x="179" y="375"/>
                  </a:moveTo>
                  <a:cubicBezTo>
                    <a:pt x="80" y="375"/>
                    <a:pt x="0" y="291"/>
                    <a:pt x="0" y="188"/>
                  </a:cubicBezTo>
                  <a:cubicBezTo>
                    <a:pt x="0" y="85"/>
                    <a:pt x="80" y="0"/>
                    <a:pt x="179" y="0"/>
                  </a:cubicBezTo>
                  <a:cubicBezTo>
                    <a:pt x="277" y="0"/>
                    <a:pt x="358" y="85"/>
                    <a:pt x="358" y="188"/>
                  </a:cubicBezTo>
                  <a:cubicBezTo>
                    <a:pt x="358" y="291"/>
                    <a:pt x="277" y="375"/>
                    <a:pt x="179" y="3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468">
              <a:extLst>
                <a:ext uri="{FF2B5EF4-FFF2-40B4-BE49-F238E27FC236}">
                  <a16:creationId xmlns:a16="http://schemas.microsoft.com/office/drawing/2014/main" id="{8606DC3D-45A0-41CD-A4AB-F0A177A06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6063" y="3965576"/>
              <a:ext cx="23813" cy="219075"/>
            </a:xfrm>
            <a:custGeom>
              <a:avLst/>
              <a:gdLst>
                <a:gd name="T0" fmla="*/ 33 w 65"/>
                <a:gd name="T1" fmla="*/ 606 h 606"/>
                <a:gd name="T2" fmla="*/ 0 w 65"/>
                <a:gd name="T3" fmla="*/ 574 h 606"/>
                <a:gd name="T4" fmla="*/ 0 w 65"/>
                <a:gd name="T5" fmla="*/ 32 h 606"/>
                <a:gd name="T6" fmla="*/ 33 w 65"/>
                <a:gd name="T7" fmla="*/ 0 h 606"/>
                <a:gd name="T8" fmla="*/ 65 w 65"/>
                <a:gd name="T9" fmla="*/ 32 h 606"/>
                <a:gd name="T10" fmla="*/ 65 w 65"/>
                <a:gd name="T11" fmla="*/ 574 h 606"/>
                <a:gd name="T12" fmla="*/ 33 w 65"/>
                <a:gd name="T13" fmla="*/ 60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606">
                  <a:moveTo>
                    <a:pt x="33" y="606"/>
                  </a:moveTo>
                  <a:cubicBezTo>
                    <a:pt x="15" y="606"/>
                    <a:pt x="0" y="591"/>
                    <a:pt x="0" y="574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574"/>
                  </a:lnTo>
                  <a:cubicBezTo>
                    <a:pt x="65" y="591"/>
                    <a:pt x="50" y="606"/>
                    <a:pt x="33" y="6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469">
              <a:extLst>
                <a:ext uri="{FF2B5EF4-FFF2-40B4-BE49-F238E27FC236}">
                  <a16:creationId xmlns:a16="http://schemas.microsoft.com/office/drawing/2014/main" id="{E52B8890-9185-4D85-A9C8-AE4BF6814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6838" y="4160838"/>
              <a:ext cx="681038" cy="23813"/>
            </a:xfrm>
            <a:custGeom>
              <a:avLst/>
              <a:gdLst>
                <a:gd name="T0" fmla="*/ 1856 w 1888"/>
                <a:gd name="T1" fmla="*/ 65 h 65"/>
                <a:gd name="T2" fmla="*/ 32 w 1888"/>
                <a:gd name="T3" fmla="*/ 65 h 65"/>
                <a:gd name="T4" fmla="*/ 0 w 1888"/>
                <a:gd name="T5" fmla="*/ 33 h 65"/>
                <a:gd name="T6" fmla="*/ 32 w 1888"/>
                <a:gd name="T7" fmla="*/ 0 h 65"/>
                <a:gd name="T8" fmla="*/ 1856 w 1888"/>
                <a:gd name="T9" fmla="*/ 0 h 65"/>
                <a:gd name="T10" fmla="*/ 1888 w 1888"/>
                <a:gd name="T11" fmla="*/ 33 h 65"/>
                <a:gd name="T12" fmla="*/ 1856 w 1888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8" h="65">
                  <a:moveTo>
                    <a:pt x="1856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856" y="0"/>
                  </a:lnTo>
                  <a:cubicBezTo>
                    <a:pt x="1873" y="0"/>
                    <a:pt x="1888" y="15"/>
                    <a:pt x="1888" y="33"/>
                  </a:cubicBezTo>
                  <a:cubicBezTo>
                    <a:pt x="1888" y="50"/>
                    <a:pt x="1873" y="65"/>
                    <a:pt x="185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470">
              <a:extLst>
                <a:ext uri="{FF2B5EF4-FFF2-40B4-BE49-F238E27FC236}">
                  <a16:creationId xmlns:a16="http://schemas.microsoft.com/office/drawing/2014/main" id="{9C9E70DA-A8D2-44D7-ADC8-638EBAFAC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9901" y="3902076"/>
              <a:ext cx="123825" cy="282575"/>
            </a:xfrm>
            <a:custGeom>
              <a:avLst/>
              <a:gdLst>
                <a:gd name="T0" fmla="*/ 36 w 344"/>
                <a:gd name="T1" fmla="*/ 786 h 786"/>
                <a:gd name="T2" fmla="*/ 25 w 344"/>
                <a:gd name="T3" fmla="*/ 784 h 786"/>
                <a:gd name="T4" fmla="*/ 6 w 344"/>
                <a:gd name="T5" fmla="*/ 742 h 786"/>
                <a:gd name="T6" fmla="*/ 278 w 344"/>
                <a:gd name="T7" fmla="*/ 25 h 786"/>
                <a:gd name="T8" fmla="*/ 319 w 344"/>
                <a:gd name="T9" fmla="*/ 6 h 786"/>
                <a:gd name="T10" fmla="*/ 338 w 344"/>
                <a:gd name="T11" fmla="*/ 47 h 786"/>
                <a:gd name="T12" fmla="*/ 66 w 344"/>
                <a:gd name="T13" fmla="*/ 765 h 786"/>
                <a:gd name="T14" fmla="*/ 36 w 344"/>
                <a:gd name="T15" fmla="*/ 78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786">
                  <a:moveTo>
                    <a:pt x="36" y="786"/>
                  </a:moveTo>
                  <a:cubicBezTo>
                    <a:pt x="32" y="786"/>
                    <a:pt x="29" y="785"/>
                    <a:pt x="25" y="784"/>
                  </a:cubicBezTo>
                  <a:cubicBezTo>
                    <a:pt x="8" y="777"/>
                    <a:pt x="0" y="759"/>
                    <a:pt x="6" y="742"/>
                  </a:cubicBezTo>
                  <a:lnTo>
                    <a:pt x="278" y="25"/>
                  </a:lnTo>
                  <a:cubicBezTo>
                    <a:pt x="284" y="8"/>
                    <a:pt x="303" y="0"/>
                    <a:pt x="319" y="6"/>
                  </a:cubicBezTo>
                  <a:cubicBezTo>
                    <a:pt x="336" y="12"/>
                    <a:pt x="344" y="31"/>
                    <a:pt x="338" y="47"/>
                  </a:cubicBezTo>
                  <a:lnTo>
                    <a:pt x="66" y="765"/>
                  </a:lnTo>
                  <a:cubicBezTo>
                    <a:pt x="61" y="778"/>
                    <a:pt x="49" y="786"/>
                    <a:pt x="36" y="7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471">
              <a:extLst>
                <a:ext uri="{FF2B5EF4-FFF2-40B4-BE49-F238E27FC236}">
                  <a16:creationId xmlns:a16="http://schemas.microsoft.com/office/drawing/2014/main" id="{183B969B-A2BC-4033-B3F1-69E25ECD3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8326" y="3902076"/>
              <a:ext cx="123825" cy="282575"/>
            </a:xfrm>
            <a:custGeom>
              <a:avLst/>
              <a:gdLst>
                <a:gd name="T0" fmla="*/ 304 w 340"/>
                <a:gd name="T1" fmla="*/ 784 h 784"/>
                <a:gd name="T2" fmla="*/ 274 w 340"/>
                <a:gd name="T3" fmla="*/ 763 h 784"/>
                <a:gd name="T4" fmla="*/ 64 w 340"/>
                <a:gd name="T5" fmla="*/ 210 h 784"/>
                <a:gd name="T6" fmla="*/ 64 w 340"/>
                <a:gd name="T7" fmla="*/ 752 h 784"/>
                <a:gd name="T8" fmla="*/ 32 w 340"/>
                <a:gd name="T9" fmla="*/ 784 h 784"/>
                <a:gd name="T10" fmla="*/ 0 w 340"/>
                <a:gd name="T11" fmla="*/ 752 h 784"/>
                <a:gd name="T12" fmla="*/ 0 w 340"/>
                <a:gd name="T13" fmla="*/ 34 h 784"/>
                <a:gd name="T14" fmla="*/ 26 w 340"/>
                <a:gd name="T15" fmla="*/ 2 h 784"/>
                <a:gd name="T16" fmla="*/ 62 w 340"/>
                <a:gd name="T17" fmla="*/ 23 h 784"/>
                <a:gd name="T18" fmla="*/ 334 w 340"/>
                <a:gd name="T19" fmla="*/ 740 h 784"/>
                <a:gd name="T20" fmla="*/ 315 w 340"/>
                <a:gd name="T21" fmla="*/ 782 h 784"/>
                <a:gd name="T22" fmla="*/ 304 w 340"/>
                <a:gd name="T23" fmla="*/ 784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0" h="784">
                  <a:moveTo>
                    <a:pt x="304" y="784"/>
                  </a:moveTo>
                  <a:cubicBezTo>
                    <a:pt x="291" y="784"/>
                    <a:pt x="278" y="776"/>
                    <a:pt x="274" y="763"/>
                  </a:cubicBezTo>
                  <a:lnTo>
                    <a:pt x="64" y="210"/>
                  </a:lnTo>
                  <a:lnTo>
                    <a:pt x="64" y="752"/>
                  </a:lnTo>
                  <a:cubicBezTo>
                    <a:pt x="64" y="769"/>
                    <a:pt x="50" y="784"/>
                    <a:pt x="32" y="784"/>
                  </a:cubicBezTo>
                  <a:cubicBezTo>
                    <a:pt x="14" y="784"/>
                    <a:pt x="0" y="769"/>
                    <a:pt x="0" y="752"/>
                  </a:cubicBezTo>
                  <a:lnTo>
                    <a:pt x="0" y="34"/>
                  </a:lnTo>
                  <a:cubicBezTo>
                    <a:pt x="0" y="19"/>
                    <a:pt x="11" y="5"/>
                    <a:pt x="26" y="2"/>
                  </a:cubicBezTo>
                  <a:cubicBezTo>
                    <a:pt x="41" y="0"/>
                    <a:pt x="56" y="8"/>
                    <a:pt x="62" y="23"/>
                  </a:cubicBezTo>
                  <a:lnTo>
                    <a:pt x="334" y="740"/>
                  </a:lnTo>
                  <a:cubicBezTo>
                    <a:pt x="340" y="757"/>
                    <a:pt x="332" y="775"/>
                    <a:pt x="315" y="782"/>
                  </a:cubicBezTo>
                  <a:cubicBezTo>
                    <a:pt x="311" y="783"/>
                    <a:pt x="307" y="784"/>
                    <a:pt x="304" y="7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472">
              <a:extLst>
                <a:ext uri="{FF2B5EF4-FFF2-40B4-BE49-F238E27FC236}">
                  <a16:creationId xmlns:a16="http://schemas.microsoft.com/office/drawing/2014/main" id="{54AC373B-0B3F-4090-8C91-9A7A39C5D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4976" y="3714751"/>
              <a:ext cx="285750" cy="147638"/>
            </a:xfrm>
            <a:custGeom>
              <a:avLst/>
              <a:gdLst>
                <a:gd name="T0" fmla="*/ 37 w 794"/>
                <a:gd name="T1" fmla="*/ 409 h 409"/>
                <a:gd name="T2" fmla="*/ 10 w 794"/>
                <a:gd name="T3" fmla="*/ 394 h 409"/>
                <a:gd name="T4" fmla="*/ 20 w 794"/>
                <a:gd name="T5" fmla="*/ 350 h 409"/>
                <a:gd name="T6" fmla="*/ 252 w 794"/>
                <a:gd name="T7" fmla="*/ 205 h 409"/>
                <a:gd name="T8" fmla="*/ 286 w 794"/>
                <a:gd name="T9" fmla="*/ 205 h 409"/>
                <a:gd name="T10" fmla="*/ 386 w 794"/>
                <a:gd name="T11" fmla="*/ 265 h 409"/>
                <a:gd name="T12" fmla="*/ 507 w 794"/>
                <a:gd name="T13" fmla="*/ 165 h 409"/>
                <a:gd name="T14" fmla="*/ 528 w 794"/>
                <a:gd name="T15" fmla="*/ 158 h 409"/>
                <a:gd name="T16" fmla="*/ 657 w 794"/>
                <a:gd name="T17" fmla="*/ 158 h 409"/>
                <a:gd name="T18" fmla="*/ 729 w 794"/>
                <a:gd name="T19" fmla="*/ 22 h 409"/>
                <a:gd name="T20" fmla="*/ 772 w 794"/>
                <a:gd name="T21" fmla="*/ 8 h 409"/>
                <a:gd name="T22" fmla="*/ 786 w 794"/>
                <a:gd name="T23" fmla="*/ 52 h 409"/>
                <a:gd name="T24" fmla="*/ 705 w 794"/>
                <a:gd name="T25" fmla="*/ 205 h 409"/>
                <a:gd name="T26" fmla="*/ 677 w 794"/>
                <a:gd name="T27" fmla="*/ 222 h 409"/>
                <a:gd name="T28" fmla="*/ 539 w 794"/>
                <a:gd name="T29" fmla="*/ 222 h 409"/>
                <a:gd name="T30" fmla="*/ 409 w 794"/>
                <a:gd name="T31" fmla="*/ 329 h 409"/>
                <a:gd name="T32" fmla="*/ 372 w 794"/>
                <a:gd name="T33" fmla="*/ 332 h 409"/>
                <a:gd name="T34" fmla="*/ 269 w 794"/>
                <a:gd name="T35" fmla="*/ 270 h 409"/>
                <a:gd name="T36" fmla="*/ 54 w 794"/>
                <a:gd name="T37" fmla="*/ 404 h 409"/>
                <a:gd name="T38" fmla="*/ 37 w 794"/>
                <a:gd name="T39" fmla="*/ 409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4" h="409">
                  <a:moveTo>
                    <a:pt x="37" y="409"/>
                  </a:moveTo>
                  <a:cubicBezTo>
                    <a:pt x="26" y="409"/>
                    <a:pt x="16" y="404"/>
                    <a:pt x="10" y="394"/>
                  </a:cubicBezTo>
                  <a:cubicBezTo>
                    <a:pt x="0" y="379"/>
                    <a:pt x="5" y="359"/>
                    <a:pt x="20" y="350"/>
                  </a:cubicBezTo>
                  <a:lnTo>
                    <a:pt x="252" y="205"/>
                  </a:lnTo>
                  <a:cubicBezTo>
                    <a:pt x="262" y="199"/>
                    <a:pt x="275" y="199"/>
                    <a:pt x="286" y="205"/>
                  </a:cubicBezTo>
                  <a:lnTo>
                    <a:pt x="386" y="265"/>
                  </a:lnTo>
                  <a:lnTo>
                    <a:pt x="507" y="165"/>
                  </a:lnTo>
                  <a:cubicBezTo>
                    <a:pt x="513" y="160"/>
                    <a:pt x="520" y="158"/>
                    <a:pt x="528" y="158"/>
                  </a:cubicBezTo>
                  <a:lnTo>
                    <a:pt x="657" y="158"/>
                  </a:lnTo>
                  <a:lnTo>
                    <a:pt x="729" y="22"/>
                  </a:lnTo>
                  <a:cubicBezTo>
                    <a:pt x="737" y="6"/>
                    <a:pt x="757" y="0"/>
                    <a:pt x="772" y="8"/>
                  </a:cubicBezTo>
                  <a:cubicBezTo>
                    <a:pt x="788" y="16"/>
                    <a:pt x="794" y="36"/>
                    <a:pt x="786" y="52"/>
                  </a:cubicBezTo>
                  <a:lnTo>
                    <a:pt x="705" y="205"/>
                  </a:lnTo>
                  <a:cubicBezTo>
                    <a:pt x="699" y="215"/>
                    <a:pt x="688" y="222"/>
                    <a:pt x="677" y="222"/>
                  </a:cubicBezTo>
                  <a:lnTo>
                    <a:pt x="539" y="222"/>
                  </a:lnTo>
                  <a:lnTo>
                    <a:pt x="409" y="329"/>
                  </a:lnTo>
                  <a:cubicBezTo>
                    <a:pt x="399" y="338"/>
                    <a:pt x="384" y="339"/>
                    <a:pt x="372" y="332"/>
                  </a:cubicBezTo>
                  <a:lnTo>
                    <a:pt x="269" y="270"/>
                  </a:lnTo>
                  <a:lnTo>
                    <a:pt x="54" y="404"/>
                  </a:lnTo>
                  <a:cubicBezTo>
                    <a:pt x="49" y="408"/>
                    <a:pt x="43" y="409"/>
                    <a:pt x="37" y="4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473">
              <a:extLst>
                <a:ext uri="{FF2B5EF4-FFF2-40B4-BE49-F238E27FC236}">
                  <a16:creationId xmlns:a16="http://schemas.microsoft.com/office/drawing/2014/main" id="{2B036010-F0A5-4FA1-80D6-37A36FFFC5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18588" y="3638551"/>
              <a:ext cx="384175" cy="546100"/>
            </a:xfrm>
            <a:custGeom>
              <a:avLst/>
              <a:gdLst>
                <a:gd name="T0" fmla="*/ 227 w 1064"/>
                <a:gd name="T1" fmla="*/ 1451 h 1516"/>
                <a:gd name="T2" fmla="*/ 490 w 1064"/>
                <a:gd name="T3" fmla="*/ 1451 h 1516"/>
                <a:gd name="T4" fmla="*/ 490 w 1064"/>
                <a:gd name="T5" fmla="*/ 479 h 1516"/>
                <a:gd name="T6" fmla="*/ 518 w 1064"/>
                <a:gd name="T7" fmla="*/ 447 h 1516"/>
                <a:gd name="T8" fmla="*/ 979 w 1064"/>
                <a:gd name="T9" fmla="*/ 149 h 1516"/>
                <a:gd name="T10" fmla="*/ 965 w 1064"/>
                <a:gd name="T11" fmla="*/ 86 h 1516"/>
                <a:gd name="T12" fmla="*/ 898 w 1064"/>
                <a:gd name="T13" fmla="*/ 89 h 1516"/>
                <a:gd name="T14" fmla="*/ 533 w 1064"/>
                <a:gd name="T15" fmla="*/ 331 h 1516"/>
                <a:gd name="T16" fmla="*/ 523 w 1064"/>
                <a:gd name="T17" fmla="*/ 332 h 1516"/>
                <a:gd name="T18" fmla="*/ 195 w 1064"/>
                <a:gd name="T19" fmla="*/ 332 h 1516"/>
                <a:gd name="T20" fmla="*/ 64 w 1064"/>
                <a:gd name="T21" fmla="*/ 463 h 1516"/>
                <a:gd name="T22" fmla="*/ 64 w 1064"/>
                <a:gd name="T23" fmla="*/ 827 h 1516"/>
                <a:gd name="T24" fmla="*/ 113 w 1064"/>
                <a:gd name="T25" fmla="*/ 876 h 1516"/>
                <a:gd name="T26" fmla="*/ 162 w 1064"/>
                <a:gd name="T27" fmla="*/ 827 h 1516"/>
                <a:gd name="T28" fmla="*/ 195 w 1064"/>
                <a:gd name="T29" fmla="*/ 795 h 1516"/>
                <a:gd name="T30" fmla="*/ 227 w 1064"/>
                <a:gd name="T31" fmla="*/ 827 h 1516"/>
                <a:gd name="T32" fmla="*/ 227 w 1064"/>
                <a:gd name="T33" fmla="*/ 1451 h 1516"/>
                <a:gd name="T34" fmla="*/ 523 w 1064"/>
                <a:gd name="T35" fmla="*/ 1516 h 1516"/>
                <a:gd name="T36" fmla="*/ 195 w 1064"/>
                <a:gd name="T37" fmla="*/ 1516 h 1516"/>
                <a:gd name="T38" fmla="*/ 162 w 1064"/>
                <a:gd name="T39" fmla="*/ 1484 h 1516"/>
                <a:gd name="T40" fmla="*/ 162 w 1064"/>
                <a:gd name="T41" fmla="*/ 929 h 1516"/>
                <a:gd name="T42" fmla="*/ 113 w 1064"/>
                <a:gd name="T43" fmla="*/ 940 h 1516"/>
                <a:gd name="T44" fmla="*/ 0 w 1064"/>
                <a:gd name="T45" fmla="*/ 827 h 1516"/>
                <a:gd name="T46" fmla="*/ 0 w 1064"/>
                <a:gd name="T47" fmla="*/ 463 h 1516"/>
                <a:gd name="T48" fmla="*/ 195 w 1064"/>
                <a:gd name="T49" fmla="*/ 268 h 1516"/>
                <a:gd name="T50" fmla="*/ 517 w 1064"/>
                <a:gd name="T51" fmla="*/ 268 h 1516"/>
                <a:gd name="T52" fmla="*/ 853 w 1064"/>
                <a:gd name="T53" fmla="*/ 44 h 1516"/>
                <a:gd name="T54" fmla="*/ 1005 w 1064"/>
                <a:gd name="T55" fmla="*/ 35 h 1516"/>
                <a:gd name="T56" fmla="*/ 1034 w 1064"/>
                <a:gd name="T57" fmla="*/ 182 h 1516"/>
                <a:gd name="T58" fmla="*/ 555 w 1064"/>
                <a:gd name="T59" fmla="*/ 506 h 1516"/>
                <a:gd name="T60" fmla="*/ 555 w 1064"/>
                <a:gd name="T61" fmla="*/ 1484 h 1516"/>
                <a:gd name="T62" fmla="*/ 523 w 1064"/>
                <a:gd name="T63" fmla="*/ 1516 h 1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4" h="1516">
                  <a:moveTo>
                    <a:pt x="227" y="1451"/>
                  </a:moveTo>
                  <a:lnTo>
                    <a:pt x="490" y="1451"/>
                  </a:lnTo>
                  <a:lnTo>
                    <a:pt x="490" y="479"/>
                  </a:lnTo>
                  <a:cubicBezTo>
                    <a:pt x="490" y="463"/>
                    <a:pt x="502" y="449"/>
                    <a:pt x="518" y="447"/>
                  </a:cubicBezTo>
                  <a:cubicBezTo>
                    <a:pt x="748" y="411"/>
                    <a:pt x="907" y="269"/>
                    <a:pt x="979" y="149"/>
                  </a:cubicBezTo>
                  <a:cubicBezTo>
                    <a:pt x="992" y="127"/>
                    <a:pt x="987" y="103"/>
                    <a:pt x="965" y="86"/>
                  </a:cubicBezTo>
                  <a:cubicBezTo>
                    <a:pt x="945" y="70"/>
                    <a:pt x="916" y="72"/>
                    <a:pt x="898" y="89"/>
                  </a:cubicBezTo>
                  <a:cubicBezTo>
                    <a:pt x="719" y="268"/>
                    <a:pt x="540" y="328"/>
                    <a:pt x="533" y="331"/>
                  </a:cubicBezTo>
                  <a:cubicBezTo>
                    <a:pt x="529" y="332"/>
                    <a:pt x="526" y="332"/>
                    <a:pt x="523" y="332"/>
                  </a:cubicBezTo>
                  <a:lnTo>
                    <a:pt x="195" y="332"/>
                  </a:lnTo>
                  <a:cubicBezTo>
                    <a:pt x="123" y="332"/>
                    <a:pt x="64" y="391"/>
                    <a:pt x="64" y="463"/>
                  </a:cubicBezTo>
                  <a:lnTo>
                    <a:pt x="64" y="827"/>
                  </a:lnTo>
                  <a:cubicBezTo>
                    <a:pt x="64" y="854"/>
                    <a:pt x="86" y="876"/>
                    <a:pt x="113" y="876"/>
                  </a:cubicBezTo>
                  <a:cubicBezTo>
                    <a:pt x="140" y="876"/>
                    <a:pt x="162" y="854"/>
                    <a:pt x="162" y="827"/>
                  </a:cubicBezTo>
                  <a:cubicBezTo>
                    <a:pt x="162" y="809"/>
                    <a:pt x="177" y="795"/>
                    <a:pt x="195" y="795"/>
                  </a:cubicBezTo>
                  <a:cubicBezTo>
                    <a:pt x="212" y="795"/>
                    <a:pt x="227" y="809"/>
                    <a:pt x="227" y="827"/>
                  </a:cubicBezTo>
                  <a:lnTo>
                    <a:pt x="227" y="1451"/>
                  </a:lnTo>
                  <a:close/>
                  <a:moveTo>
                    <a:pt x="523" y="1516"/>
                  </a:moveTo>
                  <a:lnTo>
                    <a:pt x="195" y="1516"/>
                  </a:lnTo>
                  <a:cubicBezTo>
                    <a:pt x="177" y="1516"/>
                    <a:pt x="162" y="1501"/>
                    <a:pt x="162" y="1484"/>
                  </a:cubicBezTo>
                  <a:lnTo>
                    <a:pt x="162" y="929"/>
                  </a:lnTo>
                  <a:cubicBezTo>
                    <a:pt x="148" y="936"/>
                    <a:pt x="131" y="940"/>
                    <a:pt x="113" y="940"/>
                  </a:cubicBezTo>
                  <a:cubicBezTo>
                    <a:pt x="51" y="940"/>
                    <a:pt x="0" y="889"/>
                    <a:pt x="0" y="827"/>
                  </a:cubicBezTo>
                  <a:lnTo>
                    <a:pt x="0" y="463"/>
                  </a:lnTo>
                  <a:cubicBezTo>
                    <a:pt x="0" y="355"/>
                    <a:pt x="87" y="268"/>
                    <a:pt x="195" y="268"/>
                  </a:cubicBezTo>
                  <a:lnTo>
                    <a:pt x="517" y="268"/>
                  </a:lnTo>
                  <a:cubicBezTo>
                    <a:pt x="545" y="258"/>
                    <a:pt x="701" y="196"/>
                    <a:pt x="853" y="44"/>
                  </a:cubicBezTo>
                  <a:cubicBezTo>
                    <a:pt x="893" y="3"/>
                    <a:pt x="959" y="0"/>
                    <a:pt x="1005" y="35"/>
                  </a:cubicBezTo>
                  <a:cubicBezTo>
                    <a:pt x="1052" y="72"/>
                    <a:pt x="1064" y="132"/>
                    <a:pt x="1034" y="182"/>
                  </a:cubicBezTo>
                  <a:cubicBezTo>
                    <a:pt x="957" y="310"/>
                    <a:pt x="792" y="459"/>
                    <a:pt x="555" y="506"/>
                  </a:cubicBezTo>
                  <a:lnTo>
                    <a:pt x="555" y="1484"/>
                  </a:lnTo>
                  <a:cubicBezTo>
                    <a:pt x="555" y="1501"/>
                    <a:pt x="540" y="1516"/>
                    <a:pt x="523" y="15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474">
              <a:extLst>
                <a:ext uri="{FF2B5EF4-FFF2-40B4-BE49-F238E27FC236}">
                  <a16:creationId xmlns:a16="http://schemas.microsoft.com/office/drawing/2014/main" id="{22CDF40C-779F-4CA1-AEDA-B2CF9A582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7326" y="3825876"/>
              <a:ext cx="22225" cy="122238"/>
            </a:xfrm>
            <a:custGeom>
              <a:avLst/>
              <a:gdLst>
                <a:gd name="T0" fmla="*/ 33 w 65"/>
                <a:gd name="T1" fmla="*/ 340 h 340"/>
                <a:gd name="T2" fmla="*/ 0 w 65"/>
                <a:gd name="T3" fmla="*/ 308 h 340"/>
                <a:gd name="T4" fmla="*/ 0 w 65"/>
                <a:gd name="T5" fmla="*/ 33 h 340"/>
                <a:gd name="T6" fmla="*/ 33 w 65"/>
                <a:gd name="T7" fmla="*/ 0 h 340"/>
                <a:gd name="T8" fmla="*/ 65 w 65"/>
                <a:gd name="T9" fmla="*/ 33 h 340"/>
                <a:gd name="T10" fmla="*/ 65 w 65"/>
                <a:gd name="T11" fmla="*/ 308 h 340"/>
                <a:gd name="T12" fmla="*/ 33 w 65"/>
                <a:gd name="T13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340">
                  <a:moveTo>
                    <a:pt x="33" y="340"/>
                  </a:moveTo>
                  <a:cubicBezTo>
                    <a:pt x="15" y="340"/>
                    <a:pt x="0" y="326"/>
                    <a:pt x="0" y="308"/>
                  </a:cubicBezTo>
                  <a:lnTo>
                    <a:pt x="0" y="33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308"/>
                  </a:lnTo>
                  <a:cubicBezTo>
                    <a:pt x="65" y="326"/>
                    <a:pt x="50" y="340"/>
                    <a:pt x="33" y="3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475">
              <a:extLst>
                <a:ext uri="{FF2B5EF4-FFF2-40B4-BE49-F238E27FC236}">
                  <a16:creationId xmlns:a16="http://schemas.microsoft.com/office/drawing/2014/main" id="{C73C1E47-C167-46F1-AD05-AFD292617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1" y="3575051"/>
              <a:ext cx="461963" cy="350838"/>
            </a:xfrm>
            <a:custGeom>
              <a:avLst/>
              <a:gdLst>
                <a:gd name="T0" fmla="*/ 1156 w 1280"/>
                <a:gd name="T1" fmla="*/ 970 h 970"/>
                <a:gd name="T2" fmla="*/ 1074 w 1280"/>
                <a:gd name="T3" fmla="*/ 970 h 970"/>
                <a:gd name="T4" fmla="*/ 1042 w 1280"/>
                <a:gd name="T5" fmla="*/ 938 h 970"/>
                <a:gd name="T6" fmla="*/ 1074 w 1280"/>
                <a:gd name="T7" fmla="*/ 906 h 970"/>
                <a:gd name="T8" fmla="*/ 1123 w 1280"/>
                <a:gd name="T9" fmla="*/ 906 h 970"/>
                <a:gd name="T10" fmla="*/ 1123 w 1280"/>
                <a:gd name="T11" fmla="*/ 180 h 970"/>
                <a:gd name="T12" fmla="*/ 1156 w 1280"/>
                <a:gd name="T13" fmla="*/ 147 h 970"/>
                <a:gd name="T14" fmla="*/ 1216 w 1280"/>
                <a:gd name="T15" fmla="*/ 147 h 970"/>
                <a:gd name="T16" fmla="*/ 1216 w 1280"/>
                <a:gd name="T17" fmla="*/ 64 h 970"/>
                <a:gd name="T18" fmla="*/ 64 w 1280"/>
                <a:gd name="T19" fmla="*/ 64 h 970"/>
                <a:gd name="T20" fmla="*/ 64 w 1280"/>
                <a:gd name="T21" fmla="*/ 147 h 970"/>
                <a:gd name="T22" fmla="*/ 124 w 1280"/>
                <a:gd name="T23" fmla="*/ 147 h 970"/>
                <a:gd name="T24" fmla="*/ 156 w 1280"/>
                <a:gd name="T25" fmla="*/ 180 h 970"/>
                <a:gd name="T26" fmla="*/ 156 w 1280"/>
                <a:gd name="T27" fmla="*/ 290 h 970"/>
                <a:gd name="T28" fmla="*/ 239 w 1280"/>
                <a:gd name="T29" fmla="*/ 216 h 970"/>
                <a:gd name="T30" fmla="*/ 391 w 1280"/>
                <a:gd name="T31" fmla="*/ 207 h 970"/>
                <a:gd name="T32" fmla="*/ 420 w 1280"/>
                <a:gd name="T33" fmla="*/ 354 h 970"/>
                <a:gd name="T34" fmla="*/ 156 w 1280"/>
                <a:gd name="T35" fmla="*/ 600 h 970"/>
                <a:gd name="T36" fmla="*/ 156 w 1280"/>
                <a:gd name="T37" fmla="*/ 906 h 970"/>
                <a:gd name="T38" fmla="*/ 845 w 1280"/>
                <a:gd name="T39" fmla="*/ 906 h 970"/>
                <a:gd name="T40" fmla="*/ 877 w 1280"/>
                <a:gd name="T41" fmla="*/ 938 h 970"/>
                <a:gd name="T42" fmla="*/ 845 w 1280"/>
                <a:gd name="T43" fmla="*/ 970 h 970"/>
                <a:gd name="T44" fmla="*/ 124 w 1280"/>
                <a:gd name="T45" fmla="*/ 970 h 970"/>
                <a:gd name="T46" fmla="*/ 92 w 1280"/>
                <a:gd name="T47" fmla="*/ 938 h 970"/>
                <a:gd name="T48" fmla="*/ 92 w 1280"/>
                <a:gd name="T49" fmla="*/ 580 h 970"/>
                <a:gd name="T50" fmla="*/ 110 w 1280"/>
                <a:gd name="T51" fmla="*/ 552 h 970"/>
                <a:gd name="T52" fmla="*/ 365 w 1280"/>
                <a:gd name="T53" fmla="*/ 321 h 970"/>
                <a:gd name="T54" fmla="*/ 351 w 1280"/>
                <a:gd name="T55" fmla="*/ 258 h 970"/>
                <a:gd name="T56" fmla="*/ 284 w 1280"/>
                <a:gd name="T57" fmla="*/ 261 h 970"/>
                <a:gd name="T58" fmla="*/ 143 w 1280"/>
                <a:gd name="T59" fmla="*/ 381 h 970"/>
                <a:gd name="T60" fmla="*/ 110 w 1280"/>
                <a:gd name="T61" fmla="*/ 383 h 970"/>
                <a:gd name="T62" fmla="*/ 92 w 1280"/>
                <a:gd name="T63" fmla="*/ 355 h 970"/>
                <a:gd name="T64" fmla="*/ 92 w 1280"/>
                <a:gd name="T65" fmla="*/ 212 h 970"/>
                <a:gd name="T66" fmla="*/ 32 w 1280"/>
                <a:gd name="T67" fmla="*/ 212 h 970"/>
                <a:gd name="T68" fmla="*/ 0 w 1280"/>
                <a:gd name="T69" fmla="*/ 180 h 970"/>
                <a:gd name="T70" fmla="*/ 0 w 1280"/>
                <a:gd name="T71" fmla="*/ 32 h 970"/>
                <a:gd name="T72" fmla="*/ 32 w 1280"/>
                <a:gd name="T73" fmla="*/ 0 h 970"/>
                <a:gd name="T74" fmla="*/ 1248 w 1280"/>
                <a:gd name="T75" fmla="*/ 0 h 970"/>
                <a:gd name="T76" fmla="*/ 1280 w 1280"/>
                <a:gd name="T77" fmla="*/ 32 h 970"/>
                <a:gd name="T78" fmla="*/ 1280 w 1280"/>
                <a:gd name="T79" fmla="*/ 180 h 970"/>
                <a:gd name="T80" fmla="*/ 1248 w 1280"/>
                <a:gd name="T81" fmla="*/ 212 h 970"/>
                <a:gd name="T82" fmla="*/ 1188 w 1280"/>
                <a:gd name="T83" fmla="*/ 212 h 970"/>
                <a:gd name="T84" fmla="*/ 1188 w 1280"/>
                <a:gd name="T85" fmla="*/ 938 h 970"/>
                <a:gd name="T86" fmla="*/ 1156 w 1280"/>
                <a:gd name="T87" fmla="*/ 97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80" h="970">
                  <a:moveTo>
                    <a:pt x="1156" y="970"/>
                  </a:moveTo>
                  <a:lnTo>
                    <a:pt x="1074" y="970"/>
                  </a:lnTo>
                  <a:cubicBezTo>
                    <a:pt x="1057" y="970"/>
                    <a:pt x="1042" y="956"/>
                    <a:pt x="1042" y="938"/>
                  </a:cubicBezTo>
                  <a:cubicBezTo>
                    <a:pt x="1042" y="920"/>
                    <a:pt x="1057" y="906"/>
                    <a:pt x="1074" y="906"/>
                  </a:cubicBezTo>
                  <a:lnTo>
                    <a:pt x="1123" y="906"/>
                  </a:lnTo>
                  <a:lnTo>
                    <a:pt x="1123" y="180"/>
                  </a:lnTo>
                  <a:cubicBezTo>
                    <a:pt x="1123" y="162"/>
                    <a:pt x="1138" y="147"/>
                    <a:pt x="1156" y="147"/>
                  </a:cubicBezTo>
                  <a:lnTo>
                    <a:pt x="1216" y="147"/>
                  </a:lnTo>
                  <a:lnTo>
                    <a:pt x="1216" y="64"/>
                  </a:lnTo>
                  <a:lnTo>
                    <a:pt x="64" y="64"/>
                  </a:lnTo>
                  <a:lnTo>
                    <a:pt x="64" y="147"/>
                  </a:lnTo>
                  <a:lnTo>
                    <a:pt x="124" y="147"/>
                  </a:lnTo>
                  <a:cubicBezTo>
                    <a:pt x="142" y="147"/>
                    <a:pt x="156" y="162"/>
                    <a:pt x="156" y="180"/>
                  </a:cubicBezTo>
                  <a:lnTo>
                    <a:pt x="156" y="290"/>
                  </a:lnTo>
                  <a:cubicBezTo>
                    <a:pt x="185" y="267"/>
                    <a:pt x="213" y="242"/>
                    <a:pt x="239" y="216"/>
                  </a:cubicBezTo>
                  <a:cubicBezTo>
                    <a:pt x="279" y="175"/>
                    <a:pt x="345" y="172"/>
                    <a:pt x="391" y="207"/>
                  </a:cubicBezTo>
                  <a:cubicBezTo>
                    <a:pt x="438" y="244"/>
                    <a:pt x="450" y="304"/>
                    <a:pt x="420" y="354"/>
                  </a:cubicBezTo>
                  <a:cubicBezTo>
                    <a:pt x="392" y="400"/>
                    <a:pt x="312" y="515"/>
                    <a:pt x="156" y="600"/>
                  </a:cubicBezTo>
                  <a:lnTo>
                    <a:pt x="156" y="906"/>
                  </a:lnTo>
                  <a:lnTo>
                    <a:pt x="845" y="906"/>
                  </a:lnTo>
                  <a:cubicBezTo>
                    <a:pt x="862" y="906"/>
                    <a:pt x="877" y="920"/>
                    <a:pt x="877" y="938"/>
                  </a:cubicBezTo>
                  <a:cubicBezTo>
                    <a:pt x="877" y="956"/>
                    <a:pt x="862" y="970"/>
                    <a:pt x="845" y="970"/>
                  </a:cubicBezTo>
                  <a:lnTo>
                    <a:pt x="124" y="970"/>
                  </a:lnTo>
                  <a:cubicBezTo>
                    <a:pt x="107" y="970"/>
                    <a:pt x="92" y="956"/>
                    <a:pt x="92" y="938"/>
                  </a:cubicBezTo>
                  <a:lnTo>
                    <a:pt x="92" y="580"/>
                  </a:lnTo>
                  <a:cubicBezTo>
                    <a:pt x="92" y="568"/>
                    <a:pt x="99" y="557"/>
                    <a:pt x="110" y="552"/>
                  </a:cubicBezTo>
                  <a:cubicBezTo>
                    <a:pt x="266" y="471"/>
                    <a:pt x="345" y="355"/>
                    <a:pt x="365" y="321"/>
                  </a:cubicBezTo>
                  <a:cubicBezTo>
                    <a:pt x="378" y="299"/>
                    <a:pt x="373" y="275"/>
                    <a:pt x="351" y="258"/>
                  </a:cubicBezTo>
                  <a:cubicBezTo>
                    <a:pt x="331" y="242"/>
                    <a:pt x="302" y="244"/>
                    <a:pt x="284" y="261"/>
                  </a:cubicBezTo>
                  <a:cubicBezTo>
                    <a:pt x="241" y="305"/>
                    <a:pt x="193" y="345"/>
                    <a:pt x="143" y="381"/>
                  </a:cubicBezTo>
                  <a:cubicBezTo>
                    <a:pt x="133" y="388"/>
                    <a:pt x="120" y="389"/>
                    <a:pt x="110" y="383"/>
                  </a:cubicBezTo>
                  <a:cubicBezTo>
                    <a:pt x="99" y="378"/>
                    <a:pt x="92" y="367"/>
                    <a:pt x="92" y="355"/>
                  </a:cubicBezTo>
                  <a:lnTo>
                    <a:pt x="92" y="212"/>
                  </a:lnTo>
                  <a:lnTo>
                    <a:pt x="32" y="212"/>
                  </a:lnTo>
                  <a:cubicBezTo>
                    <a:pt x="14" y="212"/>
                    <a:pt x="0" y="197"/>
                    <a:pt x="0" y="18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1248" y="0"/>
                  </a:lnTo>
                  <a:cubicBezTo>
                    <a:pt x="1265" y="0"/>
                    <a:pt x="1280" y="14"/>
                    <a:pt x="1280" y="32"/>
                  </a:cubicBezTo>
                  <a:lnTo>
                    <a:pt x="1280" y="180"/>
                  </a:lnTo>
                  <a:cubicBezTo>
                    <a:pt x="1280" y="197"/>
                    <a:pt x="1265" y="212"/>
                    <a:pt x="1248" y="212"/>
                  </a:cubicBezTo>
                  <a:lnTo>
                    <a:pt x="1188" y="212"/>
                  </a:lnTo>
                  <a:lnTo>
                    <a:pt x="1188" y="938"/>
                  </a:lnTo>
                  <a:cubicBezTo>
                    <a:pt x="1188" y="956"/>
                    <a:pt x="1173" y="970"/>
                    <a:pt x="1156" y="9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8" name="Freeform 476">
              <a:extLst>
                <a:ext uri="{FF2B5EF4-FFF2-40B4-BE49-F238E27FC236}">
                  <a16:creationId xmlns:a16="http://schemas.microsoft.com/office/drawing/2014/main" id="{7D0DA173-9CA6-4AF0-A02D-20FED450D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2588" y="3629026"/>
              <a:ext cx="315913" cy="23813"/>
            </a:xfrm>
            <a:custGeom>
              <a:avLst/>
              <a:gdLst>
                <a:gd name="T0" fmla="*/ 844 w 877"/>
                <a:gd name="T1" fmla="*/ 65 h 65"/>
                <a:gd name="T2" fmla="*/ 32 w 877"/>
                <a:gd name="T3" fmla="*/ 65 h 65"/>
                <a:gd name="T4" fmla="*/ 0 w 877"/>
                <a:gd name="T5" fmla="*/ 33 h 65"/>
                <a:gd name="T6" fmla="*/ 32 w 877"/>
                <a:gd name="T7" fmla="*/ 0 h 65"/>
                <a:gd name="T8" fmla="*/ 844 w 877"/>
                <a:gd name="T9" fmla="*/ 0 h 65"/>
                <a:gd name="T10" fmla="*/ 877 w 877"/>
                <a:gd name="T11" fmla="*/ 33 h 65"/>
                <a:gd name="T12" fmla="*/ 844 w 877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7" h="65">
                  <a:moveTo>
                    <a:pt x="844" y="65"/>
                  </a:moveTo>
                  <a:lnTo>
                    <a:pt x="32" y="65"/>
                  </a:lnTo>
                  <a:cubicBezTo>
                    <a:pt x="15" y="65"/>
                    <a:pt x="0" y="50"/>
                    <a:pt x="0" y="33"/>
                  </a:cubicBezTo>
                  <a:cubicBezTo>
                    <a:pt x="0" y="15"/>
                    <a:pt x="15" y="0"/>
                    <a:pt x="32" y="0"/>
                  </a:cubicBezTo>
                  <a:lnTo>
                    <a:pt x="844" y="0"/>
                  </a:lnTo>
                  <a:cubicBezTo>
                    <a:pt x="862" y="0"/>
                    <a:pt x="877" y="15"/>
                    <a:pt x="877" y="33"/>
                  </a:cubicBezTo>
                  <a:cubicBezTo>
                    <a:pt x="877" y="50"/>
                    <a:pt x="862" y="65"/>
                    <a:pt x="84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04928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89AE91CB-9462-4629-BCD8-10B09D4AD435}"/>
              </a:ext>
            </a:extLst>
          </p:cNvPr>
          <p:cNvSpPr/>
          <p:nvPr/>
        </p:nvSpPr>
        <p:spPr>
          <a:xfrm>
            <a:off x="8920308" y="0"/>
            <a:ext cx="3271692" cy="6858000"/>
          </a:xfrm>
          <a:prstGeom prst="rect">
            <a:avLst/>
          </a:prstGeom>
          <a:solidFill>
            <a:srgbClr val="55479C"/>
          </a:solidFill>
          <a:ln>
            <a:solidFill>
              <a:srgbClr val="5547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2" name="drawing">
            <a:extLst>
              <a:ext uri="{FF2B5EF4-FFF2-40B4-BE49-F238E27FC236}">
                <a16:creationId xmlns:a16="http://schemas.microsoft.com/office/drawing/2014/main" id="{C9DB3D57-7166-48C3-A316-F0AFBBC3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0308" y="-11344"/>
            <a:ext cx="3271692" cy="1509454"/>
          </a:xfrm>
          <a:prstGeom prst="rect">
            <a:avLst/>
          </a:prstGeom>
        </p:spPr>
      </p:pic>
      <p:pic>
        <p:nvPicPr>
          <p:cNvPr id="3" name="drawing">
            <a:extLst>
              <a:ext uri="{FF2B5EF4-FFF2-40B4-BE49-F238E27FC236}">
                <a16:creationId xmlns:a16="http://schemas.microsoft.com/office/drawing/2014/main" id="{050A66EE-1ADD-4A3B-A87C-FBC15B91A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766" y="5348507"/>
            <a:ext cx="3297234" cy="1530426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F96A2A98-4C2A-40E4-89AF-CA9A1C2BF04E}"/>
              </a:ext>
            </a:extLst>
          </p:cNvPr>
          <p:cNvSpPr/>
          <p:nvPr/>
        </p:nvSpPr>
        <p:spPr>
          <a:xfrm>
            <a:off x="569045" y="37350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НАША ПРОГРАММА РАЗВИТИЯ: </a:t>
            </a:r>
            <a:br>
              <a:rPr lang="en-US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</a:br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ДРУЖЕСКАЯ ПОДДЕРЖКА И КОМАНДНЫЙ РОСТ</a:t>
            </a:r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F7E89A5-8169-449D-A549-EB325E88B20E}"/>
              </a:ext>
            </a:extLst>
          </p:cNvPr>
          <p:cNvGrpSpPr/>
          <p:nvPr/>
        </p:nvGrpSpPr>
        <p:grpSpPr>
          <a:xfrm flipH="1">
            <a:off x="500646" y="1350213"/>
            <a:ext cx="8191718" cy="4682287"/>
            <a:chOff x="569044" y="2088042"/>
            <a:chExt cx="8564791" cy="3408224"/>
          </a:xfrm>
        </p:grpSpPr>
        <p:sp>
          <p:nvSpPr>
            <p:cNvPr id="8" name="Parallelogram 3">
              <a:extLst>
                <a:ext uri="{FF2B5EF4-FFF2-40B4-BE49-F238E27FC236}">
                  <a16:creationId xmlns:a16="http://schemas.microsoft.com/office/drawing/2014/main" id="{965E14A4-859E-40D4-A29A-F8EC17BAF079}"/>
                </a:ext>
              </a:extLst>
            </p:cNvPr>
            <p:cNvSpPr/>
            <p:nvPr/>
          </p:nvSpPr>
          <p:spPr>
            <a:xfrm flipH="1">
              <a:off x="1230864" y="4328188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sp>
          <p:nvSpPr>
            <p:cNvPr id="9" name="Parallelogram 4">
              <a:extLst>
                <a:ext uri="{FF2B5EF4-FFF2-40B4-BE49-F238E27FC236}">
                  <a16:creationId xmlns:a16="http://schemas.microsoft.com/office/drawing/2014/main" id="{FE48B9B8-4C54-4F5C-946B-CD7585DBCB04}"/>
                </a:ext>
              </a:extLst>
            </p:cNvPr>
            <p:cNvSpPr/>
            <p:nvPr/>
          </p:nvSpPr>
          <p:spPr>
            <a:xfrm flipH="1">
              <a:off x="1751999" y="3493840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sp>
          <p:nvSpPr>
            <p:cNvPr id="10" name="Parallelogram 5">
              <a:extLst>
                <a:ext uri="{FF2B5EF4-FFF2-40B4-BE49-F238E27FC236}">
                  <a16:creationId xmlns:a16="http://schemas.microsoft.com/office/drawing/2014/main" id="{E2397A45-40E1-419B-8154-6ABA36FCFE4E}"/>
                </a:ext>
              </a:extLst>
            </p:cNvPr>
            <p:cNvSpPr/>
            <p:nvPr/>
          </p:nvSpPr>
          <p:spPr>
            <a:xfrm flipH="1">
              <a:off x="2275277" y="2630680"/>
              <a:ext cx="1683591" cy="736662"/>
            </a:xfrm>
            <a:prstGeom prst="parallelogram">
              <a:avLst>
                <a:gd name="adj" fmla="val 83216"/>
              </a:avLst>
            </a:prstGeom>
            <a:solidFill>
              <a:srgbClr val="CCC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200">
                <a:latin typeface="+mj-lt"/>
              </a:endParaRPr>
            </a:p>
          </p:txBody>
        </p:sp>
        <p:grpSp>
          <p:nvGrpSpPr>
            <p:cNvPr id="11" name="Group 7">
              <a:extLst>
                <a:ext uri="{FF2B5EF4-FFF2-40B4-BE49-F238E27FC236}">
                  <a16:creationId xmlns:a16="http://schemas.microsoft.com/office/drawing/2014/main" id="{CA231733-C11B-40AA-B08D-F9260BCAC734}"/>
                </a:ext>
              </a:extLst>
            </p:cNvPr>
            <p:cNvGrpSpPr/>
            <p:nvPr/>
          </p:nvGrpSpPr>
          <p:grpSpPr>
            <a:xfrm>
              <a:off x="2208588" y="2088042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2" name="Arrow: Right 2">
                <a:extLst>
                  <a:ext uri="{FF2B5EF4-FFF2-40B4-BE49-F238E27FC236}">
                    <a16:creationId xmlns:a16="http://schemas.microsoft.com/office/drawing/2014/main" id="{9C11CD38-5348-4EC0-A3B0-0A443671695A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3" name="Rectangle: Rounded Corners 3">
                <a:extLst>
                  <a:ext uri="{FF2B5EF4-FFF2-40B4-BE49-F238E27FC236}">
                    <a16:creationId xmlns:a16="http://schemas.microsoft.com/office/drawing/2014/main" id="{4922A1ED-AD8B-47E0-A38B-E66D4A773FAF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21722C27-9414-4C33-86C5-D9DA0A23ABE7}"/>
                </a:ext>
              </a:extLst>
            </p:cNvPr>
            <p:cNvGrpSpPr/>
            <p:nvPr/>
          </p:nvGrpSpPr>
          <p:grpSpPr>
            <a:xfrm>
              <a:off x="1686517" y="2936679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5" name="Arrow: Right 6">
                <a:extLst>
                  <a:ext uri="{FF2B5EF4-FFF2-40B4-BE49-F238E27FC236}">
                    <a16:creationId xmlns:a16="http://schemas.microsoft.com/office/drawing/2014/main" id="{7055E104-0731-4B14-BB71-DEA9439E3444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6" name="Rectangle: Rounded Corners 7">
                <a:extLst>
                  <a:ext uri="{FF2B5EF4-FFF2-40B4-BE49-F238E27FC236}">
                    <a16:creationId xmlns:a16="http://schemas.microsoft.com/office/drawing/2014/main" id="{4F164BD5-E189-4D93-B574-03B9595EBA36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89E46DB6-974B-4845-8E31-F965466EFDF0}"/>
                </a:ext>
              </a:extLst>
            </p:cNvPr>
            <p:cNvGrpSpPr/>
            <p:nvPr/>
          </p:nvGrpSpPr>
          <p:grpSpPr>
            <a:xfrm>
              <a:off x="1159382" y="3785319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3"/>
                </a:gs>
                <a:gs pos="100000">
                  <a:schemeClr val="accent3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18" name="Arrow: Right 9">
                <a:extLst>
                  <a:ext uri="{FF2B5EF4-FFF2-40B4-BE49-F238E27FC236}">
                    <a16:creationId xmlns:a16="http://schemas.microsoft.com/office/drawing/2014/main" id="{94902661-AC19-4639-AD54-AE10E5E1973B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19" name="Rectangle: Rounded Corners 10">
                <a:extLst>
                  <a:ext uri="{FF2B5EF4-FFF2-40B4-BE49-F238E27FC236}">
                    <a16:creationId xmlns:a16="http://schemas.microsoft.com/office/drawing/2014/main" id="{6358D1FA-5EAE-4269-8232-0F70AA31DAE4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grpSp>
          <p:nvGrpSpPr>
            <p:cNvPr id="20" name="Group 10">
              <a:extLst>
                <a:ext uri="{FF2B5EF4-FFF2-40B4-BE49-F238E27FC236}">
                  <a16:creationId xmlns:a16="http://schemas.microsoft.com/office/drawing/2014/main" id="{7B434820-86DD-41E6-8299-BBE4036780BF}"/>
                </a:ext>
              </a:extLst>
            </p:cNvPr>
            <p:cNvGrpSpPr/>
            <p:nvPr/>
          </p:nvGrpSpPr>
          <p:grpSpPr>
            <a:xfrm>
              <a:off x="569044" y="4633956"/>
              <a:ext cx="2658044" cy="854981"/>
              <a:chOff x="6151116" y="4476419"/>
              <a:chExt cx="3653452" cy="1175162"/>
            </a:xfrm>
            <a:gradFill>
              <a:gsLst>
                <a:gs pos="0">
                  <a:schemeClr val="accent4"/>
                </a:gs>
                <a:gs pos="100000">
                  <a:schemeClr val="accent4">
                    <a:lumMod val="75000"/>
                  </a:schemeClr>
                </a:gs>
              </a:gsLst>
              <a:lin ang="2700000" scaled="0"/>
            </a:gradFill>
          </p:grpSpPr>
          <p:sp>
            <p:nvSpPr>
              <p:cNvPr id="21" name="Arrow: Right 12">
                <a:extLst>
                  <a:ext uri="{FF2B5EF4-FFF2-40B4-BE49-F238E27FC236}">
                    <a16:creationId xmlns:a16="http://schemas.microsoft.com/office/drawing/2014/main" id="{BBA55A2B-E2D1-469A-8367-92BF50FB955B}"/>
                  </a:ext>
                </a:extLst>
              </p:cNvPr>
              <p:cNvSpPr/>
              <p:nvPr/>
            </p:nvSpPr>
            <p:spPr>
              <a:xfrm>
                <a:off x="7117492" y="4476419"/>
                <a:ext cx="2687076" cy="1175162"/>
              </a:xfrm>
              <a:prstGeom prst="rightArrow">
                <a:avLst>
                  <a:gd name="adj1" fmla="val 74535"/>
                  <a:gd name="adj2" fmla="val 4214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  <p:sp>
            <p:nvSpPr>
              <p:cNvPr id="22" name="Rectangle: Rounded Corners 13">
                <a:extLst>
                  <a:ext uri="{FF2B5EF4-FFF2-40B4-BE49-F238E27FC236}">
                    <a16:creationId xmlns:a16="http://schemas.microsoft.com/office/drawing/2014/main" id="{C5D7C5A9-CD9D-4CEB-B060-04C14432A9AF}"/>
                  </a:ext>
                </a:extLst>
              </p:cNvPr>
              <p:cNvSpPr/>
              <p:nvPr/>
            </p:nvSpPr>
            <p:spPr>
              <a:xfrm>
                <a:off x="6151116" y="4624388"/>
                <a:ext cx="1966495" cy="87391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200">
                  <a:latin typeface="+mj-lt"/>
                </a:endParaRPr>
              </a:p>
            </p:txBody>
          </p:sp>
        </p:grpSp>
        <p:sp>
          <p:nvSpPr>
            <p:cNvPr id="23" name="Text Placeholder 2">
              <a:extLst>
                <a:ext uri="{FF2B5EF4-FFF2-40B4-BE49-F238E27FC236}">
                  <a16:creationId xmlns:a16="http://schemas.microsoft.com/office/drawing/2014/main" id="{535A9AC8-FD2B-40C8-9889-4A67FFA8F81D}"/>
                </a:ext>
              </a:extLst>
            </p:cNvPr>
            <p:cNvSpPr txBox="1">
              <a:spLocks/>
            </p:cNvSpPr>
            <p:nvPr/>
          </p:nvSpPr>
          <p:spPr>
            <a:xfrm>
              <a:off x="2738401" y="2418744"/>
              <a:ext cx="1599636" cy="20162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Погружение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4" name="Text Placeholder 2">
              <a:extLst>
                <a:ext uri="{FF2B5EF4-FFF2-40B4-BE49-F238E27FC236}">
                  <a16:creationId xmlns:a16="http://schemas.microsoft.com/office/drawing/2014/main" id="{D59412BC-292E-4042-BA8A-9203689139EF}"/>
                </a:ext>
              </a:extLst>
            </p:cNvPr>
            <p:cNvSpPr txBox="1">
              <a:spLocks/>
            </p:cNvSpPr>
            <p:nvPr/>
          </p:nvSpPr>
          <p:spPr>
            <a:xfrm>
              <a:off x="2216329" y="3200173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Летний </a:t>
              </a:r>
              <a:b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</a:br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институт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CB56F471-EC21-431C-947D-860D164CEE8D}"/>
                </a:ext>
              </a:extLst>
            </p:cNvPr>
            <p:cNvSpPr txBox="1">
              <a:spLocks/>
            </p:cNvSpPr>
            <p:nvPr/>
          </p:nvSpPr>
          <p:spPr>
            <a:xfrm>
              <a:off x="1844167" y="4039332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Обучение</a:t>
              </a:r>
            </a:p>
            <a:p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и сопровождение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26" name="Text Placeholder 2">
              <a:extLst>
                <a:ext uri="{FF2B5EF4-FFF2-40B4-BE49-F238E27FC236}">
                  <a16:creationId xmlns:a16="http://schemas.microsoft.com/office/drawing/2014/main" id="{98276494-3A9F-479F-87F7-E82C07E429C0}"/>
                </a:ext>
              </a:extLst>
            </p:cNvPr>
            <p:cNvSpPr txBox="1">
              <a:spLocks/>
            </p:cNvSpPr>
            <p:nvPr/>
          </p:nvSpPr>
          <p:spPr>
            <a:xfrm>
              <a:off x="1098857" y="4887971"/>
              <a:ext cx="1599636" cy="33604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b="1" dirty="0">
                  <a:solidFill>
                    <a:schemeClr val="bg1"/>
                  </a:solidFill>
                  <a:latin typeface="+mj-lt"/>
                  <a:ea typeface="Lato Black" panose="020F0502020204030203" pitchFamily="34" charset="0"/>
                  <a:cs typeface="Lato Black" panose="020F0502020204030203" pitchFamily="34" charset="0"/>
                </a:rPr>
                <a:t>Постоянное улучшение</a:t>
              </a:r>
              <a:endParaRPr lang="en-US" b="1" dirty="0">
                <a:solidFill>
                  <a:schemeClr val="bg1"/>
                </a:solidFill>
                <a:latin typeface="+mj-lt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90B4353-EE24-42DE-83C9-6A448755AB85}"/>
                </a:ext>
              </a:extLst>
            </p:cNvPr>
            <p:cNvSpPr txBox="1"/>
            <p:nvPr/>
          </p:nvSpPr>
          <p:spPr>
            <a:xfrm>
              <a:off x="4875645" y="2198639"/>
              <a:ext cx="4258188" cy="7228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Финалисты прошли онлайн погружение в проблемы неравенства, миссию фонда через 7 онлайн семинаров. Параллельно прошли до 10 вебинаров с методистами по предметам.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D311DB2-68E3-47A7-BD5E-C239CDDAE1C7}"/>
                </a:ext>
              </a:extLst>
            </p:cNvPr>
            <p:cNvSpPr txBox="1"/>
            <p:nvPr/>
          </p:nvSpPr>
          <p:spPr>
            <a:xfrm>
              <a:off x="4465030" y="2955286"/>
              <a:ext cx="4668805" cy="8834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Во время Летнего Института 5 недель в интенсивном формате участники проходили курсы по педагогике, местному контексту, компетенциям для развития у детей, проблематике неравенства. Это 37 дней совместной работы, 250 часов обучения,  20 часов рефлексии, 7 дней в образовательном лагере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0FDB26F-BDFC-4215-8373-41F3B972020C}"/>
                </a:ext>
              </a:extLst>
            </p:cNvPr>
            <p:cNvSpPr txBox="1"/>
            <p:nvPr/>
          </p:nvSpPr>
          <p:spPr>
            <a:xfrm>
              <a:off x="4146721" y="3966400"/>
              <a:ext cx="4987113" cy="60488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Сопровождение участников в регионах тьюторами (опытными педагогами) - ежемесячное посещение уроков в школах, обратная связь и совместные планирования. 420 встреч в формате методической поддержки и коучинга.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A6D39D7-59A0-4984-985A-32C983129449}"/>
                </a:ext>
              </a:extLst>
            </p:cNvPr>
            <p:cNvSpPr txBox="1"/>
            <p:nvPr/>
          </p:nvSpPr>
          <p:spPr>
            <a:xfrm>
              <a:off x="3316350" y="4773422"/>
              <a:ext cx="5817484" cy="7228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200" dirty="0">
                  <a:solidFill>
                    <a:schemeClr val="tx1"/>
                  </a:solidFill>
                  <a:latin typeface="+mj-lt"/>
                </a:rPr>
                <a:t>4 очных двухдневных семинаров каждые два месяца для увеличения педагогических навыков и компетенций, эмоциональная поддержка участников. Проведено 15 вебинаров для участников на темы гуманистическая рамка, PBL, социальных проектов, дифференциация, инклюзия. </a:t>
              </a:r>
              <a:endParaRPr lang="en-US" sz="1200" dirty="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232" name="Graphic 51">
            <a:extLst>
              <a:ext uri="{FF2B5EF4-FFF2-40B4-BE49-F238E27FC236}">
                <a16:creationId xmlns:a16="http://schemas.microsoft.com/office/drawing/2014/main" id="{A850E1B3-D58E-4831-B804-F9674890CA0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2569" y="1688035"/>
            <a:ext cx="407666" cy="407665"/>
          </a:xfrm>
          <a:prstGeom prst="rect">
            <a:avLst/>
          </a:prstGeom>
        </p:spPr>
      </p:pic>
      <p:sp>
        <p:nvSpPr>
          <p:cNvPr id="236" name="Прямоугольник 235">
            <a:extLst>
              <a:ext uri="{FF2B5EF4-FFF2-40B4-BE49-F238E27FC236}">
                <a16:creationId xmlns:a16="http://schemas.microsoft.com/office/drawing/2014/main" id="{ACF95767-68DB-4903-B4C3-A1E7DF36D95F}"/>
              </a:ext>
            </a:extLst>
          </p:cNvPr>
          <p:cNvSpPr/>
          <p:nvPr/>
        </p:nvSpPr>
        <p:spPr>
          <a:xfrm>
            <a:off x="8894766" y="-37825"/>
            <a:ext cx="3311962" cy="6895825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3" name="Graphic 57">
            <a:extLst>
              <a:ext uri="{FF2B5EF4-FFF2-40B4-BE49-F238E27FC236}">
                <a16:creationId xmlns:a16="http://schemas.microsoft.com/office/drawing/2014/main" id="{B2CEC7BE-974B-4C13-B9CC-A9E848ABCB2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6039" y="2888363"/>
            <a:ext cx="426336" cy="407665"/>
          </a:xfrm>
          <a:prstGeom prst="rect">
            <a:avLst/>
          </a:prstGeom>
        </p:spPr>
      </p:pic>
      <p:pic>
        <p:nvPicPr>
          <p:cNvPr id="234" name="Graphic 61">
            <a:extLst>
              <a:ext uri="{FF2B5EF4-FFF2-40B4-BE49-F238E27FC236}">
                <a16:creationId xmlns:a16="http://schemas.microsoft.com/office/drawing/2014/main" id="{48DEFAE3-5FB3-41B5-8119-8313DF35E2F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94037" y="4053954"/>
            <a:ext cx="407666" cy="407665"/>
          </a:xfrm>
          <a:prstGeom prst="rect">
            <a:avLst/>
          </a:prstGeom>
        </p:spPr>
      </p:pic>
      <p:pic>
        <p:nvPicPr>
          <p:cNvPr id="235" name="Graphic 65">
            <a:extLst>
              <a:ext uri="{FF2B5EF4-FFF2-40B4-BE49-F238E27FC236}">
                <a16:creationId xmlns:a16="http://schemas.microsoft.com/office/drawing/2014/main" id="{0DDC3197-6BE8-4E4D-9E48-57CF374DDF36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59373" y="5234772"/>
            <a:ext cx="407666" cy="40766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6A1E24A3-1C50-4B2F-AA80-36B6A963C88F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57" name="Google Shape;88;p1">
              <a:extLst>
                <a:ext uri="{FF2B5EF4-FFF2-40B4-BE49-F238E27FC236}">
                  <a16:creationId xmlns:a16="http://schemas.microsoft.com/office/drawing/2014/main" id="{69001315-739A-4584-9B83-8B2D8EF0464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" name="Рисунок 5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4A29431-51B3-4490-9291-21CD59DEA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50EA9125-E98E-4E67-9A9B-466E3C76C2F0}"/>
              </a:ext>
            </a:extLst>
          </p:cNvPr>
          <p:cNvGrpSpPr/>
          <p:nvPr/>
        </p:nvGrpSpPr>
        <p:grpSpPr>
          <a:xfrm>
            <a:off x="10292187" y="1819749"/>
            <a:ext cx="1552115" cy="3137764"/>
            <a:chOff x="10121744" y="1818905"/>
            <a:chExt cx="1552115" cy="3137764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id="{CE926993-C53B-442C-9B0C-3698F64D10BA}"/>
                </a:ext>
              </a:extLst>
            </p:cNvPr>
            <p:cNvGrpSpPr/>
            <p:nvPr/>
          </p:nvGrpSpPr>
          <p:grpSpPr>
            <a:xfrm>
              <a:off x="10199207" y="2112849"/>
              <a:ext cx="1363810" cy="752981"/>
              <a:chOff x="8725785" y="951739"/>
              <a:chExt cx="1363810" cy="866322"/>
            </a:xfrm>
          </p:grpSpPr>
          <p:sp>
            <p:nvSpPr>
              <p:cNvPr id="67" name="Placeholder">
                <a:extLst>
                  <a:ext uri="{FF2B5EF4-FFF2-40B4-BE49-F238E27FC236}">
                    <a16:creationId xmlns:a16="http://schemas.microsoft.com/office/drawing/2014/main" id="{F833401B-4637-40DC-9A56-A97C4B9DD36D}"/>
                  </a:ext>
                </a:extLst>
              </p:cNvPr>
              <p:cNvSpPr txBox="1"/>
              <p:nvPr/>
            </p:nvSpPr>
            <p:spPr>
              <a:xfrm>
                <a:off x="8725785" y="1530803"/>
                <a:ext cx="1135868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участника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A">
                <a:extLst>
                  <a:ext uri="{FF2B5EF4-FFF2-40B4-BE49-F238E27FC236}">
                    <a16:creationId xmlns:a16="http://schemas.microsoft.com/office/drawing/2014/main" id="{42C16020-5075-4D56-9F8A-B6BE58E41A7E}"/>
                  </a:ext>
                </a:extLst>
              </p:cNvPr>
              <p:cNvSpPr txBox="1"/>
              <p:nvPr/>
            </p:nvSpPr>
            <p:spPr>
              <a:xfrm>
                <a:off x="8725785" y="951739"/>
                <a:ext cx="136381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32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202FA6BD-FA69-40EC-A1C8-3A78E1091D5E}"/>
                </a:ext>
              </a:extLst>
            </p:cNvPr>
            <p:cNvGrpSpPr/>
            <p:nvPr/>
          </p:nvGrpSpPr>
          <p:grpSpPr>
            <a:xfrm>
              <a:off x="10199207" y="3424272"/>
              <a:ext cx="1363810" cy="752981"/>
              <a:chOff x="8725785" y="951739"/>
              <a:chExt cx="1363810" cy="866322"/>
            </a:xfrm>
          </p:grpSpPr>
          <p:sp>
            <p:nvSpPr>
              <p:cNvPr id="72" name="Placeholder">
                <a:extLst>
                  <a:ext uri="{FF2B5EF4-FFF2-40B4-BE49-F238E27FC236}">
                    <a16:creationId xmlns:a16="http://schemas.microsoft.com/office/drawing/2014/main" id="{B3D0A97B-7D21-4E9B-A90A-4B4F94F9FCF0}"/>
                  </a:ext>
                </a:extLst>
              </p:cNvPr>
              <p:cNvSpPr txBox="1"/>
              <p:nvPr/>
            </p:nvSpPr>
            <p:spPr>
              <a:xfrm>
                <a:off x="8725785" y="1530803"/>
                <a:ext cx="1076505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детей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A">
                <a:extLst>
                  <a:ext uri="{FF2B5EF4-FFF2-40B4-BE49-F238E27FC236}">
                    <a16:creationId xmlns:a16="http://schemas.microsoft.com/office/drawing/2014/main" id="{7040DFA2-AE66-4275-8FAB-14AE7FEC53FD}"/>
                  </a:ext>
                </a:extLst>
              </p:cNvPr>
              <p:cNvSpPr txBox="1"/>
              <p:nvPr/>
            </p:nvSpPr>
            <p:spPr>
              <a:xfrm>
                <a:off x="8725785" y="951739"/>
                <a:ext cx="136381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3500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8DC579DB-A202-4FDF-8941-F85944D8F003}"/>
                </a:ext>
              </a:extLst>
            </p:cNvPr>
            <p:cNvGrpSpPr/>
            <p:nvPr/>
          </p:nvGrpSpPr>
          <p:grpSpPr>
            <a:xfrm>
              <a:off x="10199207" y="4203688"/>
              <a:ext cx="1363810" cy="752981"/>
              <a:chOff x="8725785" y="951739"/>
              <a:chExt cx="1363810" cy="866322"/>
            </a:xfrm>
          </p:grpSpPr>
          <p:sp>
            <p:nvSpPr>
              <p:cNvPr id="77" name="Placeholder">
                <a:extLst>
                  <a:ext uri="{FF2B5EF4-FFF2-40B4-BE49-F238E27FC236}">
                    <a16:creationId xmlns:a16="http://schemas.microsoft.com/office/drawing/2014/main" id="{7460948A-0494-44BC-A328-D4D573387F24}"/>
                  </a:ext>
                </a:extLst>
              </p:cNvPr>
              <p:cNvSpPr txBox="1"/>
              <p:nvPr/>
            </p:nvSpPr>
            <p:spPr>
              <a:xfrm>
                <a:off x="8725785" y="1530803"/>
                <a:ext cx="1135867" cy="28725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2800">
                    <a:solidFill>
                      <a:srgbClr val="479FF8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2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школах</a:t>
                </a:r>
                <a:endParaRPr sz="12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A">
                <a:extLst>
                  <a:ext uri="{FF2B5EF4-FFF2-40B4-BE49-F238E27FC236}">
                    <a16:creationId xmlns:a16="http://schemas.microsoft.com/office/drawing/2014/main" id="{3E44D67D-C098-4AF9-9669-4C2369122F44}"/>
                  </a:ext>
                </a:extLst>
              </p:cNvPr>
              <p:cNvSpPr txBox="1"/>
              <p:nvPr/>
            </p:nvSpPr>
            <p:spPr>
              <a:xfrm>
                <a:off x="8725785" y="951739"/>
                <a:ext cx="1363810" cy="6565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 defTabSz="457200">
                  <a:defRPr sz="6000">
                    <a:solidFill>
                      <a:srgbClr val="2F2F2F"/>
                    </a:solidFill>
                    <a:latin typeface="Nunito-SemiBold"/>
                    <a:ea typeface="Nunito-SemiBold"/>
                    <a:cs typeface="Nunito-SemiBold"/>
                    <a:sym typeface="Nunito-SemiBold"/>
                  </a:defRPr>
                </a:lvl1pPr>
              </a:lstStyle>
              <a:p>
                <a:r>
                  <a:rPr lang="ru-RU" sz="14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В</a:t>
                </a:r>
                <a:r>
                  <a:rPr lang="en-US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 </a:t>
                </a:r>
                <a:r>
                  <a:rPr lang="ru-RU" sz="3600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9</a:t>
                </a:r>
                <a:endParaRPr sz="36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8605F0FD-03C5-41C0-A6F3-A4164ABAE82F}"/>
                </a:ext>
              </a:extLst>
            </p:cNvPr>
            <p:cNvSpPr txBox="1"/>
            <p:nvPr/>
          </p:nvSpPr>
          <p:spPr>
            <a:xfrm>
              <a:off x="10121744" y="1818905"/>
              <a:ext cx="1552115" cy="2675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CCC8E1"/>
                  </a:solidFill>
                </a:rPr>
                <a:t>ЗА 2024 ГОД 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FE9C09FC-0651-4662-8D19-5D1BD5414AC9}"/>
                </a:ext>
              </a:extLst>
            </p:cNvPr>
            <p:cNvSpPr txBox="1"/>
            <p:nvPr/>
          </p:nvSpPr>
          <p:spPr>
            <a:xfrm>
              <a:off x="10121744" y="2943071"/>
              <a:ext cx="1552115" cy="454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b="1" dirty="0">
                  <a:solidFill>
                    <a:srgbClr val="CCC8E1"/>
                  </a:solidFill>
                </a:rPr>
                <a:t>ОБУЧАЮТ </a:t>
              </a:r>
              <a:br>
                <a:rPr lang="en-US" b="1" dirty="0">
                  <a:solidFill>
                    <a:srgbClr val="CCC8E1"/>
                  </a:solidFill>
                </a:rPr>
              </a:br>
              <a:r>
                <a:rPr lang="ru-RU" b="1" dirty="0">
                  <a:solidFill>
                    <a:srgbClr val="CCC8E1"/>
                  </a:solidFill>
                </a:rPr>
                <a:t>БОЛЕЕ</a:t>
              </a:r>
            </a:p>
          </p:txBody>
        </p:sp>
      </p:grpSp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205240B7-3716-47A7-ABCB-7DA1F45FE488}"/>
              </a:ext>
            </a:extLst>
          </p:cNvPr>
          <p:cNvGrpSpPr/>
          <p:nvPr/>
        </p:nvGrpSpPr>
        <p:grpSpPr>
          <a:xfrm>
            <a:off x="9525313" y="2225573"/>
            <a:ext cx="573446" cy="540963"/>
            <a:chOff x="6197601" y="2633664"/>
            <a:chExt cx="728663" cy="687388"/>
          </a:xfrm>
          <a:solidFill>
            <a:srgbClr val="CCC8E1"/>
          </a:solidFill>
        </p:grpSpPr>
        <p:sp>
          <p:nvSpPr>
            <p:cNvPr id="165" name="Freeform 79">
              <a:extLst>
                <a:ext uri="{FF2B5EF4-FFF2-40B4-BE49-F238E27FC236}">
                  <a16:creationId xmlns:a16="http://schemas.microsoft.com/office/drawing/2014/main" id="{A2587E3F-B3AB-4105-9E05-B2BEA92BD9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0489" y="2773364"/>
              <a:ext cx="241300" cy="458788"/>
            </a:xfrm>
            <a:custGeom>
              <a:avLst/>
              <a:gdLst>
                <a:gd name="T0" fmla="*/ 210 w 669"/>
                <a:gd name="T1" fmla="*/ 1205 h 1269"/>
                <a:gd name="T2" fmla="*/ 460 w 669"/>
                <a:gd name="T3" fmla="*/ 1205 h 1269"/>
                <a:gd name="T4" fmla="*/ 460 w 669"/>
                <a:gd name="T5" fmla="*/ 514 h 1269"/>
                <a:gd name="T6" fmla="*/ 492 w 669"/>
                <a:gd name="T7" fmla="*/ 482 h 1269"/>
                <a:gd name="T8" fmla="*/ 524 w 669"/>
                <a:gd name="T9" fmla="*/ 514 h 1269"/>
                <a:gd name="T10" fmla="*/ 561 w 669"/>
                <a:gd name="T11" fmla="*/ 551 h 1269"/>
                <a:gd name="T12" fmla="*/ 568 w 669"/>
                <a:gd name="T13" fmla="*/ 551 h 1269"/>
                <a:gd name="T14" fmla="*/ 605 w 669"/>
                <a:gd name="T15" fmla="*/ 514 h 1269"/>
                <a:gd name="T16" fmla="*/ 605 w 669"/>
                <a:gd name="T17" fmla="*/ 169 h 1269"/>
                <a:gd name="T18" fmla="*/ 500 w 669"/>
                <a:gd name="T19" fmla="*/ 64 h 1269"/>
                <a:gd name="T20" fmla="*/ 169 w 669"/>
                <a:gd name="T21" fmla="*/ 64 h 1269"/>
                <a:gd name="T22" fmla="*/ 64 w 669"/>
                <a:gd name="T23" fmla="*/ 169 h 1269"/>
                <a:gd name="T24" fmla="*/ 64 w 669"/>
                <a:gd name="T25" fmla="*/ 514 h 1269"/>
                <a:gd name="T26" fmla="*/ 102 w 669"/>
                <a:gd name="T27" fmla="*/ 551 h 1269"/>
                <a:gd name="T28" fmla="*/ 108 w 669"/>
                <a:gd name="T29" fmla="*/ 551 h 1269"/>
                <a:gd name="T30" fmla="*/ 145 w 669"/>
                <a:gd name="T31" fmla="*/ 514 h 1269"/>
                <a:gd name="T32" fmla="*/ 178 w 669"/>
                <a:gd name="T33" fmla="*/ 482 h 1269"/>
                <a:gd name="T34" fmla="*/ 210 w 669"/>
                <a:gd name="T35" fmla="*/ 514 h 1269"/>
                <a:gd name="T36" fmla="*/ 210 w 669"/>
                <a:gd name="T37" fmla="*/ 1205 h 1269"/>
                <a:gd name="T38" fmla="*/ 492 w 669"/>
                <a:gd name="T39" fmla="*/ 1269 h 1269"/>
                <a:gd name="T40" fmla="*/ 178 w 669"/>
                <a:gd name="T41" fmla="*/ 1269 h 1269"/>
                <a:gd name="T42" fmla="*/ 145 w 669"/>
                <a:gd name="T43" fmla="*/ 1237 h 1269"/>
                <a:gd name="T44" fmla="*/ 145 w 669"/>
                <a:gd name="T45" fmla="*/ 609 h 1269"/>
                <a:gd name="T46" fmla="*/ 108 w 669"/>
                <a:gd name="T47" fmla="*/ 616 h 1269"/>
                <a:gd name="T48" fmla="*/ 102 w 669"/>
                <a:gd name="T49" fmla="*/ 616 h 1269"/>
                <a:gd name="T50" fmla="*/ 0 w 669"/>
                <a:gd name="T51" fmla="*/ 514 h 1269"/>
                <a:gd name="T52" fmla="*/ 0 w 669"/>
                <a:gd name="T53" fmla="*/ 169 h 1269"/>
                <a:gd name="T54" fmla="*/ 169 w 669"/>
                <a:gd name="T55" fmla="*/ 0 h 1269"/>
                <a:gd name="T56" fmla="*/ 500 w 669"/>
                <a:gd name="T57" fmla="*/ 0 h 1269"/>
                <a:gd name="T58" fmla="*/ 669 w 669"/>
                <a:gd name="T59" fmla="*/ 169 h 1269"/>
                <a:gd name="T60" fmla="*/ 669 w 669"/>
                <a:gd name="T61" fmla="*/ 514 h 1269"/>
                <a:gd name="T62" fmla="*/ 568 w 669"/>
                <a:gd name="T63" fmla="*/ 616 h 1269"/>
                <a:gd name="T64" fmla="*/ 561 w 669"/>
                <a:gd name="T65" fmla="*/ 616 h 1269"/>
                <a:gd name="T66" fmla="*/ 524 w 669"/>
                <a:gd name="T67" fmla="*/ 609 h 1269"/>
                <a:gd name="T68" fmla="*/ 524 w 669"/>
                <a:gd name="T69" fmla="*/ 1237 h 1269"/>
                <a:gd name="T70" fmla="*/ 492 w 669"/>
                <a:gd name="T71" fmla="*/ 126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9" h="1269">
                  <a:moveTo>
                    <a:pt x="210" y="1205"/>
                  </a:moveTo>
                  <a:lnTo>
                    <a:pt x="460" y="1205"/>
                  </a:lnTo>
                  <a:lnTo>
                    <a:pt x="460" y="514"/>
                  </a:lnTo>
                  <a:cubicBezTo>
                    <a:pt x="460" y="496"/>
                    <a:pt x="474" y="482"/>
                    <a:pt x="492" y="482"/>
                  </a:cubicBezTo>
                  <a:cubicBezTo>
                    <a:pt x="509" y="482"/>
                    <a:pt x="524" y="496"/>
                    <a:pt x="524" y="514"/>
                  </a:cubicBezTo>
                  <a:cubicBezTo>
                    <a:pt x="524" y="535"/>
                    <a:pt x="541" y="551"/>
                    <a:pt x="561" y="551"/>
                  </a:cubicBezTo>
                  <a:lnTo>
                    <a:pt x="568" y="551"/>
                  </a:lnTo>
                  <a:cubicBezTo>
                    <a:pt x="588" y="551"/>
                    <a:pt x="605" y="535"/>
                    <a:pt x="605" y="514"/>
                  </a:cubicBezTo>
                  <a:lnTo>
                    <a:pt x="605" y="169"/>
                  </a:lnTo>
                  <a:cubicBezTo>
                    <a:pt x="605" y="111"/>
                    <a:pt x="558" y="64"/>
                    <a:pt x="500" y="64"/>
                  </a:cubicBezTo>
                  <a:lnTo>
                    <a:pt x="169" y="64"/>
                  </a:lnTo>
                  <a:cubicBezTo>
                    <a:pt x="111" y="64"/>
                    <a:pt x="64" y="111"/>
                    <a:pt x="64" y="169"/>
                  </a:cubicBezTo>
                  <a:lnTo>
                    <a:pt x="64" y="514"/>
                  </a:lnTo>
                  <a:cubicBezTo>
                    <a:pt x="64" y="535"/>
                    <a:pt x="81" y="551"/>
                    <a:pt x="102" y="551"/>
                  </a:cubicBezTo>
                  <a:lnTo>
                    <a:pt x="108" y="551"/>
                  </a:lnTo>
                  <a:cubicBezTo>
                    <a:pt x="129" y="551"/>
                    <a:pt x="145" y="535"/>
                    <a:pt x="145" y="514"/>
                  </a:cubicBezTo>
                  <a:cubicBezTo>
                    <a:pt x="145" y="496"/>
                    <a:pt x="160" y="482"/>
                    <a:pt x="178" y="482"/>
                  </a:cubicBezTo>
                  <a:cubicBezTo>
                    <a:pt x="195" y="482"/>
                    <a:pt x="210" y="496"/>
                    <a:pt x="210" y="514"/>
                  </a:cubicBezTo>
                  <a:lnTo>
                    <a:pt x="210" y="1205"/>
                  </a:lnTo>
                  <a:close/>
                  <a:moveTo>
                    <a:pt x="492" y="1269"/>
                  </a:moveTo>
                  <a:lnTo>
                    <a:pt x="178" y="1269"/>
                  </a:lnTo>
                  <a:cubicBezTo>
                    <a:pt x="160" y="1269"/>
                    <a:pt x="145" y="1255"/>
                    <a:pt x="145" y="1237"/>
                  </a:cubicBezTo>
                  <a:lnTo>
                    <a:pt x="145" y="609"/>
                  </a:lnTo>
                  <a:cubicBezTo>
                    <a:pt x="134" y="613"/>
                    <a:pt x="121" y="616"/>
                    <a:pt x="108" y="616"/>
                  </a:cubicBezTo>
                  <a:lnTo>
                    <a:pt x="102" y="616"/>
                  </a:lnTo>
                  <a:cubicBezTo>
                    <a:pt x="46" y="616"/>
                    <a:pt x="0" y="570"/>
                    <a:pt x="0" y="514"/>
                  </a:cubicBezTo>
                  <a:lnTo>
                    <a:pt x="0" y="169"/>
                  </a:lnTo>
                  <a:cubicBezTo>
                    <a:pt x="0" y="76"/>
                    <a:pt x="76" y="0"/>
                    <a:pt x="169" y="0"/>
                  </a:cubicBezTo>
                  <a:lnTo>
                    <a:pt x="500" y="0"/>
                  </a:lnTo>
                  <a:cubicBezTo>
                    <a:pt x="593" y="0"/>
                    <a:pt x="669" y="76"/>
                    <a:pt x="669" y="169"/>
                  </a:cubicBezTo>
                  <a:lnTo>
                    <a:pt x="669" y="514"/>
                  </a:lnTo>
                  <a:cubicBezTo>
                    <a:pt x="669" y="570"/>
                    <a:pt x="624" y="616"/>
                    <a:pt x="568" y="616"/>
                  </a:cubicBezTo>
                  <a:lnTo>
                    <a:pt x="561" y="616"/>
                  </a:lnTo>
                  <a:cubicBezTo>
                    <a:pt x="548" y="616"/>
                    <a:pt x="535" y="613"/>
                    <a:pt x="524" y="609"/>
                  </a:cubicBezTo>
                  <a:lnTo>
                    <a:pt x="524" y="1237"/>
                  </a:lnTo>
                  <a:cubicBezTo>
                    <a:pt x="524" y="1255"/>
                    <a:pt x="509" y="1269"/>
                    <a:pt x="492" y="1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6" name="Freeform 80">
              <a:extLst>
                <a:ext uri="{FF2B5EF4-FFF2-40B4-BE49-F238E27FC236}">
                  <a16:creationId xmlns:a16="http://schemas.microsoft.com/office/drawing/2014/main" id="{CC3B425A-E740-4ACD-88CE-9E9BB1EE0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2876" y="2862264"/>
              <a:ext cx="23813" cy="107950"/>
            </a:xfrm>
            <a:custGeom>
              <a:avLst/>
              <a:gdLst>
                <a:gd name="T0" fmla="*/ 33 w 65"/>
                <a:gd name="T1" fmla="*/ 298 h 298"/>
                <a:gd name="T2" fmla="*/ 0 w 65"/>
                <a:gd name="T3" fmla="*/ 266 h 298"/>
                <a:gd name="T4" fmla="*/ 0 w 65"/>
                <a:gd name="T5" fmla="*/ 32 h 298"/>
                <a:gd name="T6" fmla="*/ 33 w 65"/>
                <a:gd name="T7" fmla="*/ 0 h 298"/>
                <a:gd name="T8" fmla="*/ 65 w 65"/>
                <a:gd name="T9" fmla="*/ 32 h 298"/>
                <a:gd name="T10" fmla="*/ 65 w 65"/>
                <a:gd name="T11" fmla="*/ 266 h 298"/>
                <a:gd name="T12" fmla="*/ 33 w 65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98">
                  <a:moveTo>
                    <a:pt x="33" y="298"/>
                  </a:moveTo>
                  <a:cubicBezTo>
                    <a:pt x="15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3" y="0"/>
                  </a:cubicBezTo>
                  <a:cubicBezTo>
                    <a:pt x="50" y="0"/>
                    <a:pt x="65" y="14"/>
                    <a:pt x="65" y="32"/>
                  </a:cubicBezTo>
                  <a:lnTo>
                    <a:pt x="65" y="266"/>
                  </a:lnTo>
                  <a:cubicBezTo>
                    <a:pt x="65" y="284"/>
                    <a:pt x="50" y="298"/>
                    <a:pt x="33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7" name="Freeform 81">
              <a:extLst>
                <a:ext uri="{FF2B5EF4-FFF2-40B4-BE49-F238E27FC236}">
                  <a16:creationId xmlns:a16="http://schemas.microsoft.com/office/drawing/2014/main" id="{5CFEE5EC-744F-4398-A98B-1EEFF66B6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6" y="2862264"/>
              <a:ext cx="22225" cy="107950"/>
            </a:xfrm>
            <a:custGeom>
              <a:avLst/>
              <a:gdLst>
                <a:gd name="T0" fmla="*/ 32 w 64"/>
                <a:gd name="T1" fmla="*/ 298 h 298"/>
                <a:gd name="T2" fmla="*/ 0 w 64"/>
                <a:gd name="T3" fmla="*/ 266 h 298"/>
                <a:gd name="T4" fmla="*/ 0 w 64"/>
                <a:gd name="T5" fmla="*/ 32 h 298"/>
                <a:gd name="T6" fmla="*/ 32 w 64"/>
                <a:gd name="T7" fmla="*/ 0 h 298"/>
                <a:gd name="T8" fmla="*/ 64 w 64"/>
                <a:gd name="T9" fmla="*/ 32 h 298"/>
                <a:gd name="T10" fmla="*/ 64 w 64"/>
                <a:gd name="T11" fmla="*/ 266 h 298"/>
                <a:gd name="T12" fmla="*/ 32 w 64"/>
                <a:gd name="T13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8">
                  <a:moveTo>
                    <a:pt x="32" y="298"/>
                  </a:moveTo>
                  <a:cubicBezTo>
                    <a:pt x="14" y="298"/>
                    <a:pt x="0" y="284"/>
                    <a:pt x="0" y="26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66"/>
                  </a:lnTo>
                  <a:cubicBezTo>
                    <a:pt x="64" y="284"/>
                    <a:pt x="49" y="298"/>
                    <a:pt x="32" y="2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8" name="Freeform 82">
              <a:extLst>
                <a:ext uri="{FF2B5EF4-FFF2-40B4-BE49-F238E27FC236}">
                  <a16:creationId xmlns:a16="http://schemas.microsoft.com/office/drawing/2014/main" id="{A4BE8B8C-8E05-406D-B275-CC1B1AAF43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7639" y="2633664"/>
              <a:ext cx="127000" cy="133350"/>
            </a:xfrm>
            <a:custGeom>
              <a:avLst/>
              <a:gdLst>
                <a:gd name="T0" fmla="*/ 177 w 353"/>
                <a:gd name="T1" fmla="*/ 65 h 370"/>
                <a:gd name="T2" fmla="*/ 64 w 353"/>
                <a:gd name="T3" fmla="*/ 185 h 370"/>
                <a:gd name="T4" fmla="*/ 177 w 353"/>
                <a:gd name="T5" fmla="*/ 306 h 370"/>
                <a:gd name="T6" fmla="*/ 289 w 353"/>
                <a:gd name="T7" fmla="*/ 185 h 370"/>
                <a:gd name="T8" fmla="*/ 177 w 353"/>
                <a:gd name="T9" fmla="*/ 65 h 370"/>
                <a:gd name="T10" fmla="*/ 177 w 353"/>
                <a:gd name="T11" fmla="*/ 370 h 370"/>
                <a:gd name="T12" fmla="*/ 0 w 353"/>
                <a:gd name="T13" fmla="*/ 185 h 370"/>
                <a:gd name="T14" fmla="*/ 177 w 353"/>
                <a:gd name="T15" fmla="*/ 0 h 370"/>
                <a:gd name="T16" fmla="*/ 353 w 353"/>
                <a:gd name="T17" fmla="*/ 185 h 370"/>
                <a:gd name="T18" fmla="*/ 177 w 353"/>
                <a:gd name="T19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3" h="370">
                  <a:moveTo>
                    <a:pt x="177" y="65"/>
                  </a:moveTo>
                  <a:cubicBezTo>
                    <a:pt x="115" y="65"/>
                    <a:pt x="64" y="119"/>
                    <a:pt x="64" y="185"/>
                  </a:cubicBezTo>
                  <a:cubicBezTo>
                    <a:pt x="64" y="252"/>
                    <a:pt x="115" y="306"/>
                    <a:pt x="177" y="306"/>
                  </a:cubicBezTo>
                  <a:cubicBezTo>
                    <a:pt x="239" y="306"/>
                    <a:pt x="289" y="252"/>
                    <a:pt x="289" y="185"/>
                  </a:cubicBezTo>
                  <a:cubicBezTo>
                    <a:pt x="289" y="119"/>
                    <a:pt x="239" y="65"/>
                    <a:pt x="177" y="65"/>
                  </a:cubicBezTo>
                  <a:close/>
                  <a:moveTo>
                    <a:pt x="177" y="370"/>
                  </a:moveTo>
                  <a:cubicBezTo>
                    <a:pt x="79" y="370"/>
                    <a:pt x="0" y="287"/>
                    <a:pt x="0" y="185"/>
                  </a:cubicBezTo>
                  <a:cubicBezTo>
                    <a:pt x="0" y="83"/>
                    <a:pt x="79" y="0"/>
                    <a:pt x="177" y="0"/>
                  </a:cubicBezTo>
                  <a:cubicBezTo>
                    <a:pt x="274" y="0"/>
                    <a:pt x="353" y="83"/>
                    <a:pt x="353" y="185"/>
                  </a:cubicBezTo>
                  <a:cubicBezTo>
                    <a:pt x="353" y="287"/>
                    <a:pt x="274" y="370"/>
                    <a:pt x="177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9" name="Freeform 83">
              <a:extLst>
                <a:ext uri="{FF2B5EF4-FFF2-40B4-BE49-F238E27FC236}">
                  <a16:creationId xmlns:a16="http://schemas.microsoft.com/office/drawing/2014/main" id="{95D3C6E2-3971-4F89-AFA0-4DE350C7E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026" y="3016251"/>
              <a:ext cx="22225" cy="215900"/>
            </a:xfrm>
            <a:custGeom>
              <a:avLst/>
              <a:gdLst>
                <a:gd name="T0" fmla="*/ 32 w 64"/>
                <a:gd name="T1" fmla="*/ 596 h 596"/>
                <a:gd name="T2" fmla="*/ 0 w 64"/>
                <a:gd name="T3" fmla="*/ 564 h 596"/>
                <a:gd name="T4" fmla="*/ 0 w 64"/>
                <a:gd name="T5" fmla="*/ 32 h 596"/>
                <a:gd name="T6" fmla="*/ 32 w 64"/>
                <a:gd name="T7" fmla="*/ 0 h 596"/>
                <a:gd name="T8" fmla="*/ 64 w 64"/>
                <a:gd name="T9" fmla="*/ 32 h 596"/>
                <a:gd name="T10" fmla="*/ 64 w 64"/>
                <a:gd name="T11" fmla="*/ 564 h 596"/>
                <a:gd name="T12" fmla="*/ 32 w 64"/>
                <a:gd name="T13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96">
                  <a:moveTo>
                    <a:pt x="32" y="596"/>
                  </a:moveTo>
                  <a:cubicBezTo>
                    <a:pt x="14" y="596"/>
                    <a:pt x="0" y="582"/>
                    <a:pt x="0" y="56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564"/>
                  </a:lnTo>
                  <a:cubicBezTo>
                    <a:pt x="64" y="582"/>
                    <a:pt x="49" y="596"/>
                    <a:pt x="32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0" name="Freeform 84">
              <a:extLst>
                <a:ext uri="{FF2B5EF4-FFF2-40B4-BE49-F238E27FC236}">
                  <a16:creationId xmlns:a16="http://schemas.microsoft.com/office/drawing/2014/main" id="{7E95317D-1CF7-48DF-A4A6-77956868A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2264" y="2836864"/>
              <a:ext cx="187325" cy="395288"/>
            </a:xfrm>
            <a:custGeom>
              <a:avLst/>
              <a:gdLst>
                <a:gd name="T0" fmla="*/ 360 w 516"/>
                <a:gd name="T1" fmla="*/ 1092 h 1092"/>
                <a:gd name="T2" fmla="*/ 92 w 516"/>
                <a:gd name="T3" fmla="*/ 1092 h 1092"/>
                <a:gd name="T4" fmla="*/ 60 w 516"/>
                <a:gd name="T5" fmla="*/ 1060 h 1092"/>
                <a:gd name="T6" fmla="*/ 60 w 516"/>
                <a:gd name="T7" fmla="*/ 530 h 1092"/>
                <a:gd name="T8" fmla="*/ 33 w 516"/>
                <a:gd name="T9" fmla="*/ 535 h 1092"/>
                <a:gd name="T10" fmla="*/ 0 w 516"/>
                <a:gd name="T11" fmla="*/ 502 h 1092"/>
                <a:gd name="T12" fmla="*/ 33 w 516"/>
                <a:gd name="T13" fmla="*/ 470 h 1092"/>
                <a:gd name="T14" fmla="*/ 60 w 516"/>
                <a:gd name="T15" fmla="*/ 443 h 1092"/>
                <a:gd name="T16" fmla="*/ 92 w 516"/>
                <a:gd name="T17" fmla="*/ 411 h 1092"/>
                <a:gd name="T18" fmla="*/ 124 w 516"/>
                <a:gd name="T19" fmla="*/ 443 h 1092"/>
                <a:gd name="T20" fmla="*/ 124 w 516"/>
                <a:gd name="T21" fmla="*/ 1028 h 1092"/>
                <a:gd name="T22" fmla="*/ 328 w 516"/>
                <a:gd name="T23" fmla="*/ 1028 h 1092"/>
                <a:gd name="T24" fmla="*/ 328 w 516"/>
                <a:gd name="T25" fmla="*/ 443 h 1092"/>
                <a:gd name="T26" fmla="*/ 360 w 516"/>
                <a:gd name="T27" fmla="*/ 411 h 1092"/>
                <a:gd name="T28" fmla="*/ 392 w 516"/>
                <a:gd name="T29" fmla="*/ 443 h 1092"/>
                <a:gd name="T30" fmla="*/ 419 w 516"/>
                <a:gd name="T31" fmla="*/ 470 h 1092"/>
                <a:gd name="T32" fmla="*/ 425 w 516"/>
                <a:gd name="T33" fmla="*/ 470 h 1092"/>
                <a:gd name="T34" fmla="*/ 452 w 516"/>
                <a:gd name="T35" fmla="*/ 443 h 1092"/>
                <a:gd name="T36" fmla="*/ 452 w 516"/>
                <a:gd name="T37" fmla="*/ 149 h 1092"/>
                <a:gd name="T38" fmla="*/ 367 w 516"/>
                <a:gd name="T39" fmla="*/ 64 h 1092"/>
                <a:gd name="T40" fmla="*/ 85 w 516"/>
                <a:gd name="T41" fmla="*/ 64 h 1092"/>
                <a:gd name="T42" fmla="*/ 53 w 516"/>
                <a:gd name="T43" fmla="*/ 32 h 1092"/>
                <a:gd name="T44" fmla="*/ 85 w 516"/>
                <a:gd name="T45" fmla="*/ 0 h 1092"/>
                <a:gd name="T46" fmla="*/ 367 w 516"/>
                <a:gd name="T47" fmla="*/ 0 h 1092"/>
                <a:gd name="T48" fmla="*/ 516 w 516"/>
                <a:gd name="T49" fmla="*/ 149 h 1092"/>
                <a:gd name="T50" fmla="*/ 516 w 516"/>
                <a:gd name="T51" fmla="*/ 443 h 1092"/>
                <a:gd name="T52" fmla="*/ 425 w 516"/>
                <a:gd name="T53" fmla="*/ 535 h 1092"/>
                <a:gd name="T54" fmla="*/ 419 w 516"/>
                <a:gd name="T55" fmla="*/ 535 h 1092"/>
                <a:gd name="T56" fmla="*/ 392 w 516"/>
                <a:gd name="T57" fmla="*/ 530 h 1092"/>
                <a:gd name="T58" fmla="*/ 392 w 516"/>
                <a:gd name="T59" fmla="*/ 1060 h 1092"/>
                <a:gd name="T60" fmla="*/ 360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360" y="1092"/>
                  </a:moveTo>
                  <a:lnTo>
                    <a:pt x="92" y="1092"/>
                  </a:lnTo>
                  <a:cubicBezTo>
                    <a:pt x="74" y="1092"/>
                    <a:pt x="60" y="1078"/>
                    <a:pt x="60" y="1060"/>
                  </a:cubicBezTo>
                  <a:lnTo>
                    <a:pt x="60" y="530"/>
                  </a:lnTo>
                  <a:cubicBezTo>
                    <a:pt x="51" y="533"/>
                    <a:pt x="42" y="535"/>
                    <a:pt x="33" y="535"/>
                  </a:cubicBezTo>
                  <a:cubicBezTo>
                    <a:pt x="15" y="535"/>
                    <a:pt x="0" y="520"/>
                    <a:pt x="0" y="502"/>
                  </a:cubicBezTo>
                  <a:cubicBezTo>
                    <a:pt x="0" y="485"/>
                    <a:pt x="15" y="470"/>
                    <a:pt x="33" y="470"/>
                  </a:cubicBezTo>
                  <a:cubicBezTo>
                    <a:pt x="48" y="470"/>
                    <a:pt x="60" y="458"/>
                    <a:pt x="60" y="443"/>
                  </a:cubicBezTo>
                  <a:cubicBezTo>
                    <a:pt x="60" y="425"/>
                    <a:pt x="74" y="411"/>
                    <a:pt x="92" y="411"/>
                  </a:cubicBezTo>
                  <a:cubicBezTo>
                    <a:pt x="110" y="411"/>
                    <a:pt x="124" y="425"/>
                    <a:pt x="124" y="443"/>
                  </a:cubicBezTo>
                  <a:lnTo>
                    <a:pt x="124" y="1028"/>
                  </a:lnTo>
                  <a:lnTo>
                    <a:pt x="328" y="1028"/>
                  </a:lnTo>
                  <a:lnTo>
                    <a:pt x="328" y="443"/>
                  </a:lnTo>
                  <a:cubicBezTo>
                    <a:pt x="328" y="425"/>
                    <a:pt x="342" y="411"/>
                    <a:pt x="360" y="411"/>
                  </a:cubicBezTo>
                  <a:cubicBezTo>
                    <a:pt x="378" y="411"/>
                    <a:pt x="392" y="425"/>
                    <a:pt x="392" y="443"/>
                  </a:cubicBezTo>
                  <a:cubicBezTo>
                    <a:pt x="392" y="458"/>
                    <a:pt x="404" y="470"/>
                    <a:pt x="419" y="470"/>
                  </a:cubicBezTo>
                  <a:lnTo>
                    <a:pt x="425" y="470"/>
                  </a:lnTo>
                  <a:cubicBezTo>
                    <a:pt x="440" y="470"/>
                    <a:pt x="452" y="458"/>
                    <a:pt x="452" y="443"/>
                  </a:cubicBezTo>
                  <a:lnTo>
                    <a:pt x="452" y="149"/>
                  </a:lnTo>
                  <a:cubicBezTo>
                    <a:pt x="452" y="102"/>
                    <a:pt x="414" y="64"/>
                    <a:pt x="367" y="64"/>
                  </a:cubicBezTo>
                  <a:lnTo>
                    <a:pt x="85" y="64"/>
                  </a:lnTo>
                  <a:cubicBezTo>
                    <a:pt x="67" y="64"/>
                    <a:pt x="53" y="49"/>
                    <a:pt x="53" y="32"/>
                  </a:cubicBezTo>
                  <a:cubicBezTo>
                    <a:pt x="53" y="14"/>
                    <a:pt x="67" y="0"/>
                    <a:pt x="85" y="0"/>
                  </a:cubicBezTo>
                  <a:lnTo>
                    <a:pt x="367" y="0"/>
                  </a:lnTo>
                  <a:cubicBezTo>
                    <a:pt x="449" y="0"/>
                    <a:pt x="516" y="66"/>
                    <a:pt x="516" y="149"/>
                  </a:cubicBezTo>
                  <a:lnTo>
                    <a:pt x="516" y="443"/>
                  </a:lnTo>
                  <a:cubicBezTo>
                    <a:pt x="516" y="493"/>
                    <a:pt x="475" y="535"/>
                    <a:pt x="425" y="535"/>
                  </a:cubicBezTo>
                  <a:lnTo>
                    <a:pt x="419" y="535"/>
                  </a:lnTo>
                  <a:cubicBezTo>
                    <a:pt x="410" y="535"/>
                    <a:pt x="401" y="533"/>
                    <a:pt x="392" y="530"/>
                  </a:cubicBezTo>
                  <a:lnTo>
                    <a:pt x="392" y="1060"/>
                  </a:lnTo>
                  <a:cubicBezTo>
                    <a:pt x="392" y="1078"/>
                    <a:pt x="378" y="1092"/>
                    <a:pt x="360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1" name="Freeform 85">
              <a:extLst>
                <a:ext uri="{FF2B5EF4-FFF2-40B4-BE49-F238E27FC236}">
                  <a16:creationId xmlns:a16="http://schemas.microsoft.com/office/drawing/2014/main" id="{3596A114-C092-4E18-95DD-D0EF6C2CA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9" y="2913064"/>
              <a:ext cx="23813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2" name="Freeform 86">
              <a:extLst>
                <a:ext uri="{FF2B5EF4-FFF2-40B4-BE49-F238E27FC236}">
                  <a16:creationId xmlns:a16="http://schemas.microsoft.com/office/drawing/2014/main" id="{F8A29445-2CEE-4DFF-B327-827A0081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3" name="Freeform 87">
              <a:extLst>
                <a:ext uri="{FF2B5EF4-FFF2-40B4-BE49-F238E27FC236}">
                  <a16:creationId xmlns:a16="http://schemas.microsoft.com/office/drawing/2014/main" id="{B41E1E2B-F895-4A63-855D-34EFF44C3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64" y="2713039"/>
              <a:ext cx="112713" cy="115888"/>
            </a:xfrm>
            <a:custGeom>
              <a:avLst/>
              <a:gdLst>
                <a:gd name="T0" fmla="*/ 155 w 310"/>
                <a:gd name="T1" fmla="*/ 64 h 325"/>
                <a:gd name="T2" fmla="*/ 64 w 310"/>
                <a:gd name="T3" fmla="*/ 162 h 325"/>
                <a:gd name="T4" fmla="*/ 155 w 310"/>
                <a:gd name="T5" fmla="*/ 260 h 325"/>
                <a:gd name="T6" fmla="*/ 246 w 310"/>
                <a:gd name="T7" fmla="*/ 162 h 325"/>
                <a:gd name="T8" fmla="*/ 155 w 310"/>
                <a:gd name="T9" fmla="*/ 64 h 325"/>
                <a:gd name="T10" fmla="*/ 155 w 310"/>
                <a:gd name="T11" fmla="*/ 325 h 325"/>
                <a:gd name="T12" fmla="*/ 0 w 310"/>
                <a:gd name="T13" fmla="*/ 162 h 325"/>
                <a:gd name="T14" fmla="*/ 155 w 310"/>
                <a:gd name="T15" fmla="*/ 0 h 325"/>
                <a:gd name="T16" fmla="*/ 310 w 310"/>
                <a:gd name="T17" fmla="*/ 162 h 325"/>
                <a:gd name="T18" fmla="*/ 155 w 310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69" y="325"/>
                    <a:pt x="0" y="252"/>
                    <a:pt x="0" y="162"/>
                  </a:cubicBezTo>
                  <a:cubicBezTo>
                    <a:pt x="0" y="73"/>
                    <a:pt x="69" y="0"/>
                    <a:pt x="155" y="0"/>
                  </a:cubicBezTo>
                  <a:cubicBezTo>
                    <a:pt x="241" y="0"/>
                    <a:pt x="310" y="73"/>
                    <a:pt x="310" y="162"/>
                  </a:cubicBezTo>
                  <a:cubicBezTo>
                    <a:pt x="310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4" name="Freeform 88">
              <a:extLst>
                <a:ext uri="{FF2B5EF4-FFF2-40B4-BE49-F238E27FC236}">
                  <a16:creationId xmlns:a16="http://schemas.microsoft.com/office/drawing/2014/main" id="{AF9B3E76-1057-4165-80EB-646EDD51F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2114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4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5" name="Freeform 89">
              <a:extLst>
                <a:ext uri="{FF2B5EF4-FFF2-40B4-BE49-F238E27FC236}">
                  <a16:creationId xmlns:a16="http://schemas.microsoft.com/office/drawing/2014/main" id="{299B232A-713C-47C3-917F-54BDF3792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2836864"/>
              <a:ext cx="185738" cy="395288"/>
            </a:xfrm>
            <a:custGeom>
              <a:avLst/>
              <a:gdLst>
                <a:gd name="T0" fmla="*/ 424 w 516"/>
                <a:gd name="T1" fmla="*/ 1092 h 1092"/>
                <a:gd name="T2" fmla="*/ 156 w 516"/>
                <a:gd name="T3" fmla="*/ 1092 h 1092"/>
                <a:gd name="T4" fmla="*/ 124 w 516"/>
                <a:gd name="T5" fmla="*/ 1060 h 1092"/>
                <a:gd name="T6" fmla="*/ 124 w 516"/>
                <a:gd name="T7" fmla="*/ 530 h 1092"/>
                <a:gd name="T8" fmla="*/ 97 w 516"/>
                <a:gd name="T9" fmla="*/ 535 h 1092"/>
                <a:gd name="T10" fmla="*/ 91 w 516"/>
                <a:gd name="T11" fmla="*/ 535 h 1092"/>
                <a:gd name="T12" fmla="*/ 0 w 516"/>
                <a:gd name="T13" fmla="*/ 443 h 1092"/>
                <a:gd name="T14" fmla="*/ 0 w 516"/>
                <a:gd name="T15" fmla="*/ 149 h 1092"/>
                <a:gd name="T16" fmla="*/ 149 w 516"/>
                <a:gd name="T17" fmla="*/ 0 h 1092"/>
                <a:gd name="T18" fmla="*/ 431 w 516"/>
                <a:gd name="T19" fmla="*/ 0 h 1092"/>
                <a:gd name="T20" fmla="*/ 463 w 516"/>
                <a:gd name="T21" fmla="*/ 32 h 1092"/>
                <a:gd name="T22" fmla="*/ 431 w 516"/>
                <a:gd name="T23" fmla="*/ 64 h 1092"/>
                <a:gd name="T24" fmla="*/ 149 w 516"/>
                <a:gd name="T25" fmla="*/ 64 h 1092"/>
                <a:gd name="T26" fmla="*/ 64 w 516"/>
                <a:gd name="T27" fmla="*/ 149 h 1092"/>
                <a:gd name="T28" fmla="*/ 64 w 516"/>
                <a:gd name="T29" fmla="*/ 443 h 1092"/>
                <a:gd name="T30" fmla="*/ 91 w 516"/>
                <a:gd name="T31" fmla="*/ 470 h 1092"/>
                <a:gd name="T32" fmla="*/ 97 w 516"/>
                <a:gd name="T33" fmla="*/ 470 h 1092"/>
                <a:gd name="T34" fmla="*/ 124 w 516"/>
                <a:gd name="T35" fmla="*/ 443 h 1092"/>
                <a:gd name="T36" fmla="*/ 156 w 516"/>
                <a:gd name="T37" fmla="*/ 411 h 1092"/>
                <a:gd name="T38" fmla="*/ 188 w 516"/>
                <a:gd name="T39" fmla="*/ 443 h 1092"/>
                <a:gd name="T40" fmla="*/ 188 w 516"/>
                <a:gd name="T41" fmla="*/ 1028 h 1092"/>
                <a:gd name="T42" fmla="*/ 392 w 516"/>
                <a:gd name="T43" fmla="*/ 1028 h 1092"/>
                <a:gd name="T44" fmla="*/ 392 w 516"/>
                <a:gd name="T45" fmla="*/ 443 h 1092"/>
                <a:gd name="T46" fmla="*/ 424 w 516"/>
                <a:gd name="T47" fmla="*/ 411 h 1092"/>
                <a:gd name="T48" fmla="*/ 456 w 516"/>
                <a:gd name="T49" fmla="*/ 443 h 1092"/>
                <a:gd name="T50" fmla="*/ 484 w 516"/>
                <a:gd name="T51" fmla="*/ 470 h 1092"/>
                <a:gd name="T52" fmla="*/ 516 w 516"/>
                <a:gd name="T53" fmla="*/ 502 h 1092"/>
                <a:gd name="T54" fmla="*/ 484 w 516"/>
                <a:gd name="T55" fmla="*/ 535 h 1092"/>
                <a:gd name="T56" fmla="*/ 456 w 516"/>
                <a:gd name="T57" fmla="*/ 530 h 1092"/>
                <a:gd name="T58" fmla="*/ 456 w 516"/>
                <a:gd name="T59" fmla="*/ 1060 h 1092"/>
                <a:gd name="T60" fmla="*/ 424 w 516"/>
                <a:gd name="T61" fmla="*/ 1092 h 1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6" h="1092">
                  <a:moveTo>
                    <a:pt x="424" y="1092"/>
                  </a:moveTo>
                  <a:lnTo>
                    <a:pt x="156" y="1092"/>
                  </a:lnTo>
                  <a:cubicBezTo>
                    <a:pt x="138" y="1092"/>
                    <a:pt x="124" y="1078"/>
                    <a:pt x="124" y="1060"/>
                  </a:cubicBezTo>
                  <a:lnTo>
                    <a:pt x="124" y="530"/>
                  </a:lnTo>
                  <a:cubicBezTo>
                    <a:pt x="115" y="533"/>
                    <a:pt x="106" y="535"/>
                    <a:pt x="97" y="535"/>
                  </a:cubicBezTo>
                  <a:lnTo>
                    <a:pt x="91" y="535"/>
                  </a:lnTo>
                  <a:cubicBezTo>
                    <a:pt x="41" y="535"/>
                    <a:pt x="0" y="493"/>
                    <a:pt x="0" y="443"/>
                  </a:cubicBezTo>
                  <a:lnTo>
                    <a:pt x="0" y="149"/>
                  </a:lnTo>
                  <a:cubicBezTo>
                    <a:pt x="0" y="66"/>
                    <a:pt x="67" y="0"/>
                    <a:pt x="149" y="0"/>
                  </a:cubicBezTo>
                  <a:lnTo>
                    <a:pt x="431" y="0"/>
                  </a:lnTo>
                  <a:cubicBezTo>
                    <a:pt x="449" y="0"/>
                    <a:pt x="463" y="14"/>
                    <a:pt x="463" y="32"/>
                  </a:cubicBezTo>
                  <a:cubicBezTo>
                    <a:pt x="463" y="49"/>
                    <a:pt x="449" y="64"/>
                    <a:pt x="431" y="64"/>
                  </a:cubicBezTo>
                  <a:lnTo>
                    <a:pt x="149" y="64"/>
                  </a:lnTo>
                  <a:cubicBezTo>
                    <a:pt x="102" y="64"/>
                    <a:pt x="64" y="102"/>
                    <a:pt x="64" y="149"/>
                  </a:cubicBezTo>
                  <a:lnTo>
                    <a:pt x="64" y="443"/>
                  </a:lnTo>
                  <a:cubicBezTo>
                    <a:pt x="64" y="458"/>
                    <a:pt x="76" y="470"/>
                    <a:pt x="91" y="470"/>
                  </a:cubicBezTo>
                  <a:lnTo>
                    <a:pt x="97" y="470"/>
                  </a:lnTo>
                  <a:cubicBezTo>
                    <a:pt x="112" y="470"/>
                    <a:pt x="124" y="458"/>
                    <a:pt x="124" y="443"/>
                  </a:cubicBezTo>
                  <a:cubicBezTo>
                    <a:pt x="124" y="425"/>
                    <a:pt x="138" y="411"/>
                    <a:pt x="156" y="411"/>
                  </a:cubicBezTo>
                  <a:cubicBezTo>
                    <a:pt x="174" y="411"/>
                    <a:pt x="188" y="425"/>
                    <a:pt x="188" y="443"/>
                  </a:cubicBezTo>
                  <a:lnTo>
                    <a:pt x="188" y="1028"/>
                  </a:lnTo>
                  <a:lnTo>
                    <a:pt x="392" y="1028"/>
                  </a:lnTo>
                  <a:lnTo>
                    <a:pt x="392" y="443"/>
                  </a:lnTo>
                  <a:cubicBezTo>
                    <a:pt x="392" y="425"/>
                    <a:pt x="407" y="411"/>
                    <a:pt x="424" y="411"/>
                  </a:cubicBezTo>
                  <a:cubicBezTo>
                    <a:pt x="442" y="411"/>
                    <a:pt x="456" y="425"/>
                    <a:pt x="456" y="443"/>
                  </a:cubicBezTo>
                  <a:cubicBezTo>
                    <a:pt x="456" y="458"/>
                    <a:pt x="469" y="470"/>
                    <a:pt x="484" y="470"/>
                  </a:cubicBezTo>
                  <a:cubicBezTo>
                    <a:pt x="501" y="470"/>
                    <a:pt x="516" y="485"/>
                    <a:pt x="516" y="502"/>
                  </a:cubicBezTo>
                  <a:cubicBezTo>
                    <a:pt x="516" y="520"/>
                    <a:pt x="501" y="535"/>
                    <a:pt x="484" y="535"/>
                  </a:cubicBezTo>
                  <a:cubicBezTo>
                    <a:pt x="474" y="535"/>
                    <a:pt x="465" y="533"/>
                    <a:pt x="456" y="530"/>
                  </a:cubicBezTo>
                  <a:lnTo>
                    <a:pt x="456" y="1060"/>
                  </a:lnTo>
                  <a:cubicBezTo>
                    <a:pt x="456" y="1078"/>
                    <a:pt x="442" y="1092"/>
                    <a:pt x="424" y="10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6" name="Freeform 90">
              <a:extLst>
                <a:ext uri="{FF2B5EF4-FFF2-40B4-BE49-F238E27FC236}">
                  <a16:creationId xmlns:a16="http://schemas.microsoft.com/office/drawing/2014/main" id="{9ADCDBD4-FDBE-48D0-AC32-E2413575B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564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5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7" name="Freeform 91">
              <a:extLst>
                <a:ext uri="{FF2B5EF4-FFF2-40B4-BE49-F238E27FC236}">
                  <a16:creationId xmlns:a16="http://schemas.microsoft.com/office/drawing/2014/main" id="{59DE9B51-46CA-490C-B6E8-C81AB14E7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8726" y="2913064"/>
              <a:ext cx="22225" cy="95250"/>
            </a:xfrm>
            <a:custGeom>
              <a:avLst/>
              <a:gdLst>
                <a:gd name="T0" fmla="*/ 32 w 64"/>
                <a:gd name="T1" fmla="*/ 264 h 264"/>
                <a:gd name="T2" fmla="*/ 0 w 64"/>
                <a:gd name="T3" fmla="*/ 232 h 264"/>
                <a:gd name="T4" fmla="*/ 0 w 64"/>
                <a:gd name="T5" fmla="*/ 32 h 264"/>
                <a:gd name="T6" fmla="*/ 32 w 64"/>
                <a:gd name="T7" fmla="*/ 0 h 264"/>
                <a:gd name="T8" fmla="*/ 64 w 64"/>
                <a:gd name="T9" fmla="*/ 32 h 264"/>
                <a:gd name="T10" fmla="*/ 64 w 64"/>
                <a:gd name="T11" fmla="*/ 232 h 264"/>
                <a:gd name="T12" fmla="*/ 32 w 64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64">
                  <a:moveTo>
                    <a:pt x="32" y="264"/>
                  </a:moveTo>
                  <a:cubicBezTo>
                    <a:pt x="14" y="264"/>
                    <a:pt x="0" y="250"/>
                    <a:pt x="0" y="23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32"/>
                  </a:lnTo>
                  <a:cubicBezTo>
                    <a:pt x="64" y="250"/>
                    <a:pt x="50" y="264"/>
                    <a:pt x="32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8" name="Freeform 92">
              <a:extLst>
                <a:ext uri="{FF2B5EF4-FFF2-40B4-BE49-F238E27FC236}">
                  <a16:creationId xmlns:a16="http://schemas.microsoft.com/office/drawing/2014/main" id="{1CED6175-6F57-43B4-AEB7-A2813810CD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11901" y="2713039"/>
              <a:ext cx="112713" cy="115888"/>
            </a:xfrm>
            <a:custGeom>
              <a:avLst/>
              <a:gdLst>
                <a:gd name="T0" fmla="*/ 155 w 311"/>
                <a:gd name="T1" fmla="*/ 64 h 325"/>
                <a:gd name="T2" fmla="*/ 64 w 311"/>
                <a:gd name="T3" fmla="*/ 162 h 325"/>
                <a:gd name="T4" fmla="*/ 155 w 311"/>
                <a:gd name="T5" fmla="*/ 260 h 325"/>
                <a:gd name="T6" fmla="*/ 246 w 311"/>
                <a:gd name="T7" fmla="*/ 162 h 325"/>
                <a:gd name="T8" fmla="*/ 155 w 311"/>
                <a:gd name="T9" fmla="*/ 64 h 325"/>
                <a:gd name="T10" fmla="*/ 155 w 311"/>
                <a:gd name="T11" fmla="*/ 325 h 325"/>
                <a:gd name="T12" fmla="*/ 0 w 311"/>
                <a:gd name="T13" fmla="*/ 162 h 325"/>
                <a:gd name="T14" fmla="*/ 155 w 311"/>
                <a:gd name="T15" fmla="*/ 0 h 325"/>
                <a:gd name="T16" fmla="*/ 311 w 311"/>
                <a:gd name="T17" fmla="*/ 162 h 325"/>
                <a:gd name="T18" fmla="*/ 155 w 311"/>
                <a:gd name="T1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1" h="325">
                  <a:moveTo>
                    <a:pt x="155" y="64"/>
                  </a:moveTo>
                  <a:cubicBezTo>
                    <a:pt x="105" y="64"/>
                    <a:pt x="64" y="108"/>
                    <a:pt x="64" y="162"/>
                  </a:cubicBezTo>
                  <a:cubicBezTo>
                    <a:pt x="64" y="216"/>
                    <a:pt x="105" y="260"/>
                    <a:pt x="155" y="260"/>
                  </a:cubicBezTo>
                  <a:cubicBezTo>
                    <a:pt x="205" y="260"/>
                    <a:pt x="246" y="216"/>
                    <a:pt x="246" y="162"/>
                  </a:cubicBezTo>
                  <a:cubicBezTo>
                    <a:pt x="246" y="108"/>
                    <a:pt x="205" y="64"/>
                    <a:pt x="155" y="64"/>
                  </a:cubicBezTo>
                  <a:close/>
                  <a:moveTo>
                    <a:pt x="155" y="325"/>
                  </a:moveTo>
                  <a:cubicBezTo>
                    <a:pt x="70" y="325"/>
                    <a:pt x="0" y="252"/>
                    <a:pt x="0" y="162"/>
                  </a:cubicBezTo>
                  <a:cubicBezTo>
                    <a:pt x="0" y="73"/>
                    <a:pt x="70" y="0"/>
                    <a:pt x="155" y="0"/>
                  </a:cubicBezTo>
                  <a:cubicBezTo>
                    <a:pt x="241" y="0"/>
                    <a:pt x="311" y="73"/>
                    <a:pt x="311" y="162"/>
                  </a:cubicBezTo>
                  <a:cubicBezTo>
                    <a:pt x="311" y="252"/>
                    <a:pt x="241" y="325"/>
                    <a:pt x="155" y="3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9" name="Freeform 93">
              <a:extLst>
                <a:ext uri="{FF2B5EF4-FFF2-40B4-BE49-F238E27FC236}">
                  <a16:creationId xmlns:a16="http://schemas.microsoft.com/office/drawing/2014/main" id="{BDCC1399-FAD2-422B-925D-03F6DE9C7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1" y="3044826"/>
              <a:ext cx="23813" cy="187325"/>
            </a:xfrm>
            <a:custGeom>
              <a:avLst/>
              <a:gdLst>
                <a:gd name="T0" fmla="*/ 32 w 64"/>
                <a:gd name="T1" fmla="*/ 518 h 518"/>
                <a:gd name="T2" fmla="*/ 0 w 64"/>
                <a:gd name="T3" fmla="*/ 486 h 518"/>
                <a:gd name="T4" fmla="*/ 0 w 64"/>
                <a:gd name="T5" fmla="*/ 32 h 518"/>
                <a:gd name="T6" fmla="*/ 32 w 64"/>
                <a:gd name="T7" fmla="*/ 0 h 518"/>
                <a:gd name="T8" fmla="*/ 64 w 64"/>
                <a:gd name="T9" fmla="*/ 32 h 518"/>
                <a:gd name="T10" fmla="*/ 64 w 64"/>
                <a:gd name="T11" fmla="*/ 486 h 518"/>
                <a:gd name="T12" fmla="*/ 32 w 64"/>
                <a:gd name="T13" fmla="*/ 518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518">
                  <a:moveTo>
                    <a:pt x="32" y="518"/>
                  </a:moveTo>
                  <a:cubicBezTo>
                    <a:pt x="15" y="518"/>
                    <a:pt x="0" y="504"/>
                    <a:pt x="0" y="486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486"/>
                  </a:lnTo>
                  <a:cubicBezTo>
                    <a:pt x="64" y="504"/>
                    <a:pt x="50" y="518"/>
                    <a:pt x="32" y="5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0" name="Freeform 94">
              <a:extLst>
                <a:ext uri="{FF2B5EF4-FFF2-40B4-BE49-F238E27FC236}">
                  <a16:creationId xmlns:a16="http://schemas.microsoft.com/office/drawing/2014/main" id="{118034D1-9566-4BBD-A5A1-7F7DB5F9B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764" y="3208339"/>
              <a:ext cx="666750" cy="112713"/>
            </a:xfrm>
            <a:custGeom>
              <a:avLst/>
              <a:gdLst>
                <a:gd name="T0" fmla="*/ 64 w 1849"/>
                <a:gd name="T1" fmla="*/ 247 h 311"/>
                <a:gd name="T2" fmla="*/ 1785 w 1849"/>
                <a:gd name="T3" fmla="*/ 247 h 311"/>
                <a:gd name="T4" fmla="*/ 1785 w 1849"/>
                <a:gd name="T5" fmla="*/ 159 h 311"/>
                <a:gd name="T6" fmla="*/ 1718 w 1849"/>
                <a:gd name="T7" fmla="*/ 159 h 311"/>
                <a:gd name="T8" fmla="*/ 1686 w 1849"/>
                <a:gd name="T9" fmla="*/ 127 h 311"/>
                <a:gd name="T10" fmla="*/ 1686 w 1849"/>
                <a:gd name="T11" fmla="*/ 64 h 311"/>
                <a:gd name="T12" fmla="*/ 163 w 1849"/>
                <a:gd name="T13" fmla="*/ 64 h 311"/>
                <a:gd name="T14" fmla="*/ 163 w 1849"/>
                <a:gd name="T15" fmla="*/ 127 h 311"/>
                <a:gd name="T16" fmla="*/ 131 w 1849"/>
                <a:gd name="T17" fmla="*/ 159 h 311"/>
                <a:gd name="T18" fmla="*/ 64 w 1849"/>
                <a:gd name="T19" fmla="*/ 159 h 311"/>
                <a:gd name="T20" fmla="*/ 64 w 1849"/>
                <a:gd name="T21" fmla="*/ 247 h 311"/>
                <a:gd name="T22" fmla="*/ 1817 w 1849"/>
                <a:gd name="T23" fmla="*/ 311 h 311"/>
                <a:gd name="T24" fmla="*/ 32 w 1849"/>
                <a:gd name="T25" fmla="*/ 311 h 311"/>
                <a:gd name="T26" fmla="*/ 0 w 1849"/>
                <a:gd name="T27" fmla="*/ 279 h 311"/>
                <a:gd name="T28" fmla="*/ 0 w 1849"/>
                <a:gd name="T29" fmla="*/ 127 h 311"/>
                <a:gd name="T30" fmla="*/ 32 w 1849"/>
                <a:gd name="T31" fmla="*/ 95 h 311"/>
                <a:gd name="T32" fmla="*/ 99 w 1849"/>
                <a:gd name="T33" fmla="*/ 95 h 311"/>
                <a:gd name="T34" fmla="*/ 99 w 1849"/>
                <a:gd name="T35" fmla="*/ 32 h 311"/>
                <a:gd name="T36" fmla="*/ 131 w 1849"/>
                <a:gd name="T37" fmla="*/ 0 h 311"/>
                <a:gd name="T38" fmla="*/ 1718 w 1849"/>
                <a:gd name="T39" fmla="*/ 0 h 311"/>
                <a:gd name="T40" fmla="*/ 1750 w 1849"/>
                <a:gd name="T41" fmla="*/ 32 h 311"/>
                <a:gd name="T42" fmla="*/ 1750 w 1849"/>
                <a:gd name="T43" fmla="*/ 95 h 311"/>
                <a:gd name="T44" fmla="*/ 1817 w 1849"/>
                <a:gd name="T45" fmla="*/ 95 h 311"/>
                <a:gd name="T46" fmla="*/ 1849 w 1849"/>
                <a:gd name="T47" fmla="*/ 127 h 311"/>
                <a:gd name="T48" fmla="*/ 1849 w 1849"/>
                <a:gd name="T49" fmla="*/ 279 h 311"/>
                <a:gd name="T50" fmla="*/ 1817 w 1849"/>
                <a:gd name="T51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49" h="311">
                  <a:moveTo>
                    <a:pt x="64" y="247"/>
                  </a:moveTo>
                  <a:lnTo>
                    <a:pt x="1785" y="247"/>
                  </a:lnTo>
                  <a:lnTo>
                    <a:pt x="1785" y="159"/>
                  </a:lnTo>
                  <a:lnTo>
                    <a:pt x="1718" y="159"/>
                  </a:lnTo>
                  <a:cubicBezTo>
                    <a:pt x="1701" y="159"/>
                    <a:pt x="1686" y="145"/>
                    <a:pt x="1686" y="127"/>
                  </a:cubicBezTo>
                  <a:lnTo>
                    <a:pt x="1686" y="64"/>
                  </a:lnTo>
                  <a:lnTo>
                    <a:pt x="163" y="64"/>
                  </a:lnTo>
                  <a:lnTo>
                    <a:pt x="163" y="127"/>
                  </a:lnTo>
                  <a:cubicBezTo>
                    <a:pt x="163" y="145"/>
                    <a:pt x="149" y="159"/>
                    <a:pt x="131" y="159"/>
                  </a:cubicBezTo>
                  <a:lnTo>
                    <a:pt x="64" y="159"/>
                  </a:lnTo>
                  <a:lnTo>
                    <a:pt x="64" y="247"/>
                  </a:lnTo>
                  <a:close/>
                  <a:moveTo>
                    <a:pt x="1817" y="311"/>
                  </a:moveTo>
                  <a:lnTo>
                    <a:pt x="32" y="311"/>
                  </a:lnTo>
                  <a:cubicBezTo>
                    <a:pt x="14" y="311"/>
                    <a:pt x="0" y="297"/>
                    <a:pt x="0" y="279"/>
                  </a:cubicBezTo>
                  <a:lnTo>
                    <a:pt x="0" y="127"/>
                  </a:lnTo>
                  <a:cubicBezTo>
                    <a:pt x="0" y="109"/>
                    <a:pt x="14" y="95"/>
                    <a:pt x="32" y="95"/>
                  </a:cubicBezTo>
                  <a:lnTo>
                    <a:pt x="99" y="95"/>
                  </a:lnTo>
                  <a:lnTo>
                    <a:pt x="99" y="32"/>
                  </a:lnTo>
                  <a:cubicBezTo>
                    <a:pt x="99" y="15"/>
                    <a:pt x="113" y="0"/>
                    <a:pt x="131" y="0"/>
                  </a:cubicBezTo>
                  <a:lnTo>
                    <a:pt x="1718" y="0"/>
                  </a:lnTo>
                  <a:cubicBezTo>
                    <a:pt x="1736" y="0"/>
                    <a:pt x="1750" y="15"/>
                    <a:pt x="1750" y="32"/>
                  </a:cubicBezTo>
                  <a:lnTo>
                    <a:pt x="1750" y="95"/>
                  </a:lnTo>
                  <a:lnTo>
                    <a:pt x="1817" y="95"/>
                  </a:lnTo>
                  <a:cubicBezTo>
                    <a:pt x="1835" y="95"/>
                    <a:pt x="1849" y="109"/>
                    <a:pt x="1849" y="127"/>
                  </a:cubicBezTo>
                  <a:lnTo>
                    <a:pt x="1849" y="279"/>
                  </a:lnTo>
                  <a:cubicBezTo>
                    <a:pt x="1849" y="297"/>
                    <a:pt x="1835" y="311"/>
                    <a:pt x="181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1" name="Freeform 95">
              <a:extLst>
                <a:ext uri="{FF2B5EF4-FFF2-40B4-BE49-F238E27FC236}">
                  <a16:creationId xmlns:a16="http://schemas.microsoft.com/office/drawing/2014/main" id="{6392C5F9-9F63-4585-BFB1-63DE173A5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297239"/>
              <a:ext cx="728663" cy="23813"/>
            </a:xfrm>
            <a:custGeom>
              <a:avLst/>
              <a:gdLst>
                <a:gd name="T0" fmla="*/ 1989 w 2021"/>
                <a:gd name="T1" fmla="*/ 64 h 64"/>
                <a:gd name="T2" fmla="*/ 32 w 2021"/>
                <a:gd name="T3" fmla="*/ 64 h 64"/>
                <a:gd name="T4" fmla="*/ 0 w 2021"/>
                <a:gd name="T5" fmla="*/ 32 h 64"/>
                <a:gd name="T6" fmla="*/ 32 w 2021"/>
                <a:gd name="T7" fmla="*/ 0 h 64"/>
                <a:gd name="T8" fmla="*/ 1989 w 2021"/>
                <a:gd name="T9" fmla="*/ 0 h 64"/>
                <a:gd name="T10" fmla="*/ 2021 w 2021"/>
                <a:gd name="T11" fmla="*/ 32 h 64"/>
                <a:gd name="T12" fmla="*/ 1989 w 202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21" h="64">
                  <a:moveTo>
                    <a:pt x="198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989" y="0"/>
                  </a:lnTo>
                  <a:cubicBezTo>
                    <a:pt x="2007" y="0"/>
                    <a:pt x="2021" y="14"/>
                    <a:pt x="2021" y="32"/>
                  </a:cubicBezTo>
                  <a:cubicBezTo>
                    <a:pt x="2021" y="50"/>
                    <a:pt x="2007" y="64"/>
                    <a:pt x="198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2" name="Freeform 96">
              <a:extLst>
                <a:ext uri="{FF2B5EF4-FFF2-40B4-BE49-F238E27FC236}">
                  <a16:creationId xmlns:a16="http://schemas.microsoft.com/office/drawing/2014/main" id="{8DF18271-9346-4AA2-8FCB-57373F682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276" y="3243264"/>
              <a:ext cx="512763" cy="22225"/>
            </a:xfrm>
            <a:custGeom>
              <a:avLst/>
              <a:gdLst>
                <a:gd name="T0" fmla="*/ 1393 w 1426"/>
                <a:gd name="T1" fmla="*/ 64 h 64"/>
                <a:gd name="T2" fmla="*/ 32 w 1426"/>
                <a:gd name="T3" fmla="*/ 64 h 64"/>
                <a:gd name="T4" fmla="*/ 0 w 1426"/>
                <a:gd name="T5" fmla="*/ 32 h 64"/>
                <a:gd name="T6" fmla="*/ 32 w 1426"/>
                <a:gd name="T7" fmla="*/ 0 h 64"/>
                <a:gd name="T8" fmla="*/ 1393 w 1426"/>
                <a:gd name="T9" fmla="*/ 0 h 64"/>
                <a:gd name="T10" fmla="*/ 1426 w 1426"/>
                <a:gd name="T11" fmla="*/ 32 h 64"/>
                <a:gd name="T12" fmla="*/ 1393 w 142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6" h="64">
                  <a:moveTo>
                    <a:pt x="1393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393" y="0"/>
                  </a:lnTo>
                  <a:cubicBezTo>
                    <a:pt x="1411" y="0"/>
                    <a:pt x="1426" y="14"/>
                    <a:pt x="1426" y="32"/>
                  </a:cubicBezTo>
                  <a:cubicBezTo>
                    <a:pt x="1426" y="50"/>
                    <a:pt x="1411" y="64"/>
                    <a:pt x="1393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08" name="Группа 207">
            <a:extLst>
              <a:ext uri="{FF2B5EF4-FFF2-40B4-BE49-F238E27FC236}">
                <a16:creationId xmlns:a16="http://schemas.microsoft.com/office/drawing/2014/main" id="{1AE1BA1A-5F45-4B4B-AC1A-5E72F6F7CD85}"/>
              </a:ext>
            </a:extLst>
          </p:cNvPr>
          <p:cNvGrpSpPr/>
          <p:nvPr/>
        </p:nvGrpSpPr>
        <p:grpSpPr>
          <a:xfrm>
            <a:off x="9504770" y="3595394"/>
            <a:ext cx="593989" cy="497171"/>
            <a:chOff x="8983663" y="2674939"/>
            <a:chExt cx="720726" cy="603250"/>
          </a:xfrm>
          <a:solidFill>
            <a:srgbClr val="CCC8E1"/>
          </a:solidFill>
        </p:grpSpPr>
        <p:sp>
          <p:nvSpPr>
            <p:cNvPr id="184" name="Freeform 316">
              <a:extLst>
                <a:ext uri="{FF2B5EF4-FFF2-40B4-BE49-F238E27FC236}">
                  <a16:creationId xmlns:a16="http://schemas.microsoft.com/office/drawing/2014/main" id="{5F59D140-EEDB-4033-B8FC-196FA6C1DD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83663" y="3073401"/>
              <a:ext cx="439738" cy="79375"/>
            </a:xfrm>
            <a:custGeom>
              <a:avLst/>
              <a:gdLst>
                <a:gd name="T0" fmla="*/ 109 w 1220"/>
                <a:gd name="T1" fmla="*/ 64 h 219"/>
                <a:gd name="T2" fmla="*/ 64 w 1220"/>
                <a:gd name="T3" fmla="*/ 109 h 219"/>
                <a:gd name="T4" fmla="*/ 109 w 1220"/>
                <a:gd name="T5" fmla="*/ 155 h 219"/>
                <a:gd name="T6" fmla="*/ 1110 w 1220"/>
                <a:gd name="T7" fmla="*/ 155 h 219"/>
                <a:gd name="T8" fmla="*/ 1156 w 1220"/>
                <a:gd name="T9" fmla="*/ 109 h 219"/>
                <a:gd name="T10" fmla="*/ 1110 w 1220"/>
                <a:gd name="T11" fmla="*/ 64 h 219"/>
                <a:gd name="T12" fmla="*/ 109 w 1220"/>
                <a:gd name="T13" fmla="*/ 64 h 219"/>
                <a:gd name="T14" fmla="*/ 1110 w 1220"/>
                <a:gd name="T15" fmla="*/ 219 h 219"/>
                <a:gd name="T16" fmla="*/ 109 w 1220"/>
                <a:gd name="T17" fmla="*/ 219 h 219"/>
                <a:gd name="T18" fmla="*/ 0 w 1220"/>
                <a:gd name="T19" fmla="*/ 109 h 219"/>
                <a:gd name="T20" fmla="*/ 109 w 1220"/>
                <a:gd name="T21" fmla="*/ 0 h 219"/>
                <a:gd name="T22" fmla="*/ 1110 w 1220"/>
                <a:gd name="T23" fmla="*/ 0 h 219"/>
                <a:gd name="T24" fmla="*/ 1220 w 1220"/>
                <a:gd name="T25" fmla="*/ 109 h 219"/>
                <a:gd name="T26" fmla="*/ 1110 w 1220"/>
                <a:gd name="T27" fmla="*/ 219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0" h="219">
                  <a:moveTo>
                    <a:pt x="109" y="64"/>
                  </a:moveTo>
                  <a:cubicBezTo>
                    <a:pt x="84" y="64"/>
                    <a:pt x="64" y="84"/>
                    <a:pt x="64" y="109"/>
                  </a:cubicBezTo>
                  <a:cubicBezTo>
                    <a:pt x="64" y="134"/>
                    <a:pt x="84" y="155"/>
                    <a:pt x="109" y="155"/>
                  </a:cubicBezTo>
                  <a:lnTo>
                    <a:pt x="1110" y="155"/>
                  </a:lnTo>
                  <a:cubicBezTo>
                    <a:pt x="1135" y="155"/>
                    <a:pt x="1156" y="134"/>
                    <a:pt x="1156" y="109"/>
                  </a:cubicBezTo>
                  <a:cubicBezTo>
                    <a:pt x="1156" y="84"/>
                    <a:pt x="1135" y="64"/>
                    <a:pt x="1110" y="64"/>
                  </a:cubicBezTo>
                  <a:lnTo>
                    <a:pt x="109" y="64"/>
                  </a:lnTo>
                  <a:close/>
                  <a:moveTo>
                    <a:pt x="1110" y="219"/>
                  </a:moveTo>
                  <a:lnTo>
                    <a:pt x="109" y="219"/>
                  </a:lnTo>
                  <a:cubicBezTo>
                    <a:pt x="49" y="219"/>
                    <a:pt x="0" y="170"/>
                    <a:pt x="0" y="109"/>
                  </a:cubicBezTo>
                  <a:cubicBezTo>
                    <a:pt x="0" y="49"/>
                    <a:pt x="49" y="0"/>
                    <a:pt x="109" y="0"/>
                  </a:cubicBezTo>
                  <a:lnTo>
                    <a:pt x="1110" y="0"/>
                  </a:lnTo>
                  <a:cubicBezTo>
                    <a:pt x="1171" y="0"/>
                    <a:pt x="1220" y="49"/>
                    <a:pt x="1220" y="109"/>
                  </a:cubicBezTo>
                  <a:cubicBezTo>
                    <a:pt x="1220" y="170"/>
                    <a:pt x="1171" y="219"/>
                    <a:pt x="1110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5" name="Freeform 317">
              <a:extLst>
                <a:ext uri="{FF2B5EF4-FFF2-40B4-BE49-F238E27FC236}">
                  <a16:creationId xmlns:a16="http://schemas.microsoft.com/office/drawing/2014/main" id="{13DF7B2B-8D1A-49F1-82A5-9B7785709A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26526" y="3128964"/>
              <a:ext cx="354013" cy="65088"/>
            </a:xfrm>
            <a:custGeom>
              <a:avLst/>
              <a:gdLst>
                <a:gd name="T0" fmla="*/ 64 w 980"/>
                <a:gd name="T1" fmla="*/ 115 h 180"/>
                <a:gd name="T2" fmla="*/ 916 w 980"/>
                <a:gd name="T3" fmla="*/ 115 h 180"/>
                <a:gd name="T4" fmla="*/ 916 w 980"/>
                <a:gd name="T5" fmla="*/ 64 h 180"/>
                <a:gd name="T6" fmla="*/ 64 w 980"/>
                <a:gd name="T7" fmla="*/ 64 h 180"/>
                <a:gd name="T8" fmla="*/ 64 w 980"/>
                <a:gd name="T9" fmla="*/ 115 h 180"/>
                <a:gd name="T10" fmla="*/ 948 w 980"/>
                <a:gd name="T11" fmla="*/ 180 h 180"/>
                <a:gd name="T12" fmla="*/ 32 w 980"/>
                <a:gd name="T13" fmla="*/ 180 h 180"/>
                <a:gd name="T14" fmla="*/ 0 w 980"/>
                <a:gd name="T15" fmla="*/ 147 h 180"/>
                <a:gd name="T16" fmla="*/ 0 w 980"/>
                <a:gd name="T17" fmla="*/ 32 h 180"/>
                <a:gd name="T18" fmla="*/ 32 w 980"/>
                <a:gd name="T19" fmla="*/ 0 h 180"/>
                <a:gd name="T20" fmla="*/ 948 w 980"/>
                <a:gd name="T21" fmla="*/ 0 h 180"/>
                <a:gd name="T22" fmla="*/ 980 w 980"/>
                <a:gd name="T23" fmla="*/ 32 h 180"/>
                <a:gd name="T24" fmla="*/ 980 w 980"/>
                <a:gd name="T25" fmla="*/ 147 h 180"/>
                <a:gd name="T26" fmla="*/ 948 w 980"/>
                <a:gd name="T2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0" h="180">
                  <a:moveTo>
                    <a:pt x="64" y="115"/>
                  </a:moveTo>
                  <a:lnTo>
                    <a:pt x="916" y="115"/>
                  </a:lnTo>
                  <a:lnTo>
                    <a:pt x="916" y="64"/>
                  </a:lnTo>
                  <a:lnTo>
                    <a:pt x="64" y="64"/>
                  </a:lnTo>
                  <a:lnTo>
                    <a:pt x="64" y="115"/>
                  </a:lnTo>
                  <a:close/>
                  <a:moveTo>
                    <a:pt x="948" y="180"/>
                  </a:moveTo>
                  <a:lnTo>
                    <a:pt x="32" y="180"/>
                  </a:lnTo>
                  <a:cubicBezTo>
                    <a:pt x="14" y="180"/>
                    <a:pt x="0" y="165"/>
                    <a:pt x="0" y="14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948" y="0"/>
                  </a:lnTo>
                  <a:cubicBezTo>
                    <a:pt x="966" y="0"/>
                    <a:pt x="980" y="14"/>
                    <a:pt x="980" y="32"/>
                  </a:cubicBezTo>
                  <a:lnTo>
                    <a:pt x="980" y="147"/>
                  </a:lnTo>
                  <a:cubicBezTo>
                    <a:pt x="980" y="165"/>
                    <a:pt x="966" y="180"/>
                    <a:pt x="948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6" name="Freeform 318">
              <a:extLst>
                <a:ext uri="{FF2B5EF4-FFF2-40B4-BE49-F238E27FC236}">
                  <a16:creationId xmlns:a16="http://schemas.microsoft.com/office/drawing/2014/main" id="{7BABD907-3812-4F21-9793-C404DDC36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0976" y="3170239"/>
              <a:ext cx="68263" cy="107950"/>
            </a:xfrm>
            <a:custGeom>
              <a:avLst/>
              <a:gdLst>
                <a:gd name="T0" fmla="*/ 65 w 191"/>
                <a:gd name="T1" fmla="*/ 236 h 300"/>
                <a:gd name="T2" fmla="*/ 127 w 191"/>
                <a:gd name="T3" fmla="*/ 236 h 300"/>
                <a:gd name="T4" fmla="*/ 127 w 191"/>
                <a:gd name="T5" fmla="*/ 65 h 300"/>
                <a:gd name="T6" fmla="*/ 65 w 191"/>
                <a:gd name="T7" fmla="*/ 65 h 300"/>
                <a:gd name="T8" fmla="*/ 65 w 191"/>
                <a:gd name="T9" fmla="*/ 236 h 300"/>
                <a:gd name="T10" fmla="*/ 159 w 191"/>
                <a:gd name="T11" fmla="*/ 300 h 300"/>
                <a:gd name="T12" fmla="*/ 33 w 191"/>
                <a:gd name="T13" fmla="*/ 300 h 300"/>
                <a:gd name="T14" fmla="*/ 0 w 191"/>
                <a:gd name="T15" fmla="*/ 268 h 300"/>
                <a:gd name="T16" fmla="*/ 0 w 191"/>
                <a:gd name="T17" fmla="*/ 32 h 300"/>
                <a:gd name="T18" fmla="*/ 33 w 191"/>
                <a:gd name="T19" fmla="*/ 0 h 300"/>
                <a:gd name="T20" fmla="*/ 159 w 191"/>
                <a:gd name="T21" fmla="*/ 0 h 300"/>
                <a:gd name="T22" fmla="*/ 191 w 191"/>
                <a:gd name="T23" fmla="*/ 32 h 300"/>
                <a:gd name="T24" fmla="*/ 191 w 191"/>
                <a:gd name="T25" fmla="*/ 268 h 300"/>
                <a:gd name="T26" fmla="*/ 159 w 191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300">
                  <a:moveTo>
                    <a:pt x="65" y="236"/>
                  </a:moveTo>
                  <a:lnTo>
                    <a:pt x="127" y="236"/>
                  </a:lnTo>
                  <a:lnTo>
                    <a:pt x="127" y="65"/>
                  </a:lnTo>
                  <a:lnTo>
                    <a:pt x="65" y="65"/>
                  </a:lnTo>
                  <a:lnTo>
                    <a:pt x="65" y="236"/>
                  </a:lnTo>
                  <a:close/>
                  <a:moveTo>
                    <a:pt x="159" y="300"/>
                  </a:moveTo>
                  <a:lnTo>
                    <a:pt x="33" y="300"/>
                  </a:lnTo>
                  <a:cubicBezTo>
                    <a:pt x="15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3" y="0"/>
                  </a:cubicBezTo>
                  <a:lnTo>
                    <a:pt x="159" y="0"/>
                  </a:lnTo>
                  <a:cubicBezTo>
                    <a:pt x="177" y="0"/>
                    <a:pt x="191" y="15"/>
                    <a:pt x="191" y="32"/>
                  </a:cubicBezTo>
                  <a:lnTo>
                    <a:pt x="191" y="268"/>
                  </a:lnTo>
                  <a:cubicBezTo>
                    <a:pt x="191" y="286"/>
                    <a:pt x="177" y="300"/>
                    <a:pt x="159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7" name="Freeform 319">
              <a:extLst>
                <a:ext uri="{FF2B5EF4-FFF2-40B4-BE49-F238E27FC236}">
                  <a16:creationId xmlns:a16="http://schemas.microsoft.com/office/drawing/2014/main" id="{2B614AC5-1303-4D47-A791-75E5469192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67826" y="3170239"/>
              <a:ext cx="68263" cy="107950"/>
            </a:xfrm>
            <a:custGeom>
              <a:avLst/>
              <a:gdLst>
                <a:gd name="T0" fmla="*/ 64 w 190"/>
                <a:gd name="T1" fmla="*/ 236 h 300"/>
                <a:gd name="T2" fmla="*/ 126 w 190"/>
                <a:gd name="T3" fmla="*/ 236 h 300"/>
                <a:gd name="T4" fmla="*/ 126 w 190"/>
                <a:gd name="T5" fmla="*/ 65 h 300"/>
                <a:gd name="T6" fmla="*/ 64 w 190"/>
                <a:gd name="T7" fmla="*/ 65 h 300"/>
                <a:gd name="T8" fmla="*/ 64 w 190"/>
                <a:gd name="T9" fmla="*/ 236 h 300"/>
                <a:gd name="T10" fmla="*/ 158 w 190"/>
                <a:gd name="T11" fmla="*/ 300 h 300"/>
                <a:gd name="T12" fmla="*/ 32 w 190"/>
                <a:gd name="T13" fmla="*/ 300 h 300"/>
                <a:gd name="T14" fmla="*/ 0 w 190"/>
                <a:gd name="T15" fmla="*/ 268 h 300"/>
                <a:gd name="T16" fmla="*/ 0 w 190"/>
                <a:gd name="T17" fmla="*/ 32 h 300"/>
                <a:gd name="T18" fmla="*/ 32 w 190"/>
                <a:gd name="T19" fmla="*/ 0 h 300"/>
                <a:gd name="T20" fmla="*/ 158 w 190"/>
                <a:gd name="T21" fmla="*/ 0 h 300"/>
                <a:gd name="T22" fmla="*/ 190 w 190"/>
                <a:gd name="T23" fmla="*/ 32 h 300"/>
                <a:gd name="T24" fmla="*/ 190 w 190"/>
                <a:gd name="T25" fmla="*/ 268 h 300"/>
                <a:gd name="T26" fmla="*/ 158 w 190"/>
                <a:gd name="T27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300">
                  <a:moveTo>
                    <a:pt x="64" y="236"/>
                  </a:moveTo>
                  <a:lnTo>
                    <a:pt x="126" y="236"/>
                  </a:lnTo>
                  <a:lnTo>
                    <a:pt x="126" y="65"/>
                  </a:lnTo>
                  <a:lnTo>
                    <a:pt x="64" y="65"/>
                  </a:lnTo>
                  <a:lnTo>
                    <a:pt x="64" y="236"/>
                  </a:lnTo>
                  <a:close/>
                  <a:moveTo>
                    <a:pt x="158" y="300"/>
                  </a:moveTo>
                  <a:lnTo>
                    <a:pt x="32" y="300"/>
                  </a:lnTo>
                  <a:cubicBezTo>
                    <a:pt x="14" y="300"/>
                    <a:pt x="0" y="286"/>
                    <a:pt x="0" y="268"/>
                  </a:cubicBezTo>
                  <a:lnTo>
                    <a:pt x="0" y="32"/>
                  </a:lnTo>
                  <a:cubicBezTo>
                    <a:pt x="0" y="15"/>
                    <a:pt x="14" y="0"/>
                    <a:pt x="32" y="0"/>
                  </a:cubicBezTo>
                  <a:lnTo>
                    <a:pt x="158" y="0"/>
                  </a:lnTo>
                  <a:cubicBezTo>
                    <a:pt x="176" y="0"/>
                    <a:pt x="190" y="15"/>
                    <a:pt x="190" y="32"/>
                  </a:cubicBezTo>
                  <a:lnTo>
                    <a:pt x="190" y="268"/>
                  </a:lnTo>
                  <a:cubicBezTo>
                    <a:pt x="190" y="286"/>
                    <a:pt x="176" y="300"/>
                    <a:pt x="158" y="3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8" name="Freeform 320">
              <a:extLst>
                <a:ext uri="{FF2B5EF4-FFF2-40B4-BE49-F238E27FC236}">
                  <a16:creationId xmlns:a16="http://schemas.microsoft.com/office/drawing/2014/main" id="{3F64066D-329F-4E5C-8416-07FC6FC2F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713" y="3044826"/>
              <a:ext cx="23813" cy="50800"/>
            </a:xfrm>
            <a:custGeom>
              <a:avLst/>
              <a:gdLst>
                <a:gd name="T0" fmla="*/ 32 w 65"/>
                <a:gd name="T1" fmla="*/ 141 h 141"/>
                <a:gd name="T2" fmla="*/ 0 w 65"/>
                <a:gd name="T3" fmla="*/ 109 h 141"/>
                <a:gd name="T4" fmla="*/ 0 w 65"/>
                <a:gd name="T5" fmla="*/ 33 h 141"/>
                <a:gd name="T6" fmla="*/ 32 w 65"/>
                <a:gd name="T7" fmla="*/ 0 h 141"/>
                <a:gd name="T8" fmla="*/ 65 w 65"/>
                <a:gd name="T9" fmla="*/ 33 h 141"/>
                <a:gd name="T10" fmla="*/ 65 w 65"/>
                <a:gd name="T11" fmla="*/ 109 h 141"/>
                <a:gd name="T12" fmla="*/ 32 w 65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141">
                  <a:moveTo>
                    <a:pt x="32" y="141"/>
                  </a:moveTo>
                  <a:cubicBezTo>
                    <a:pt x="15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5" y="15"/>
                    <a:pt x="65" y="33"/>
                  </a:cubicBezTo>
                  <a:lnTo>
                    <a:pt x="65" y="109"/>
                  </a:lnTo>
                  <a:cubicBezTo>
                    <a:pt x="65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9" name="Freeform 321">
              <a:extLst>
                <a:ext uri="{FF2B5EF4-FFF2-40B4-BE49-F238E27FC236}">
                  <a16:creationId xmlns:a16="http://schemas.microsoft.com/office/drawing/2014/main" id="{1E3F98AF-E505-4402-BAB3-A89B0065C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5126" y="3044826"/>
              <a:ext cx="22225" cy="50800"/>
            </a:xfrm>
            <a:custGeom>
              <a:avLst/>
              <a:gdLst>
                <a:gd name="T0" fmla="*/ 32 w 64"/>
                <a:gd name="T1" fmla="*/ 141 h 141"/>
                <a:gd name="T2" fmla="*/ 0 w 64"/>
                <a:gd name="T3" fmla="*/ 109 h 141"/>
                <a:gd name="T4" fmla="*/ 0 w 64"/>
                <a:gd name="T5" fmla="*/ 33 h 141"/>
                <a:gd name="T6" fmla="*/ 32 w 64"/>
                <a:gd name="T7" fmla="*/ 0 h 141"/>
                <a:gd name="T8" fmla="*/ 64 w 64"/>
                <a:gd name="T9" fmla="*/ 33 h 141"/>
                <a:gd name="T10" fmla="*/ 64 w 64"/>
                <a:gd name="T11" fmla="*/ 109 h 141"/>
                <a:gd name="T12" fmla="*/ 32 w 64"/>
                <a:gd name="T13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1">
                  <a:moveTo>
                    <a:pt x="32" y="141"/>
                  </a:moveTo>
                  <a:cubicBezTo>
                    <a:pt x="14" y="141"/>
                    <a:pt x="0" y="126"/>
                    <a:pt x="0" y="109"/>
                  </a:cubicBezTo>
                  <a:lnTo>
                    <a:pt x="0" y="33"/>
                  </a:lnTo>
                  <a:cubicBezTo>
                    <a:pt x="0" y="15"/>
                    <a:pt x="14" y="0"/>
                    <a:pt x="32" y="0"/>
                  </a:cubicBezTo>
                  <a:cubicBezTo>
                    <a:pt x="50" y="0"/>
                    <a:pt x="64" y="15"/>
                    <a:pt x="64" y="33"/>
                  </a:cubicBezTo>
                  <a:lnTo>
                    <a:pt x="64" y="109"/>
                  </a:lnTo>
                  <a:cubicBezTo>
                    <a:pt x="64" y="126"/>
                    <a:pt x="50" y="141"/>
                    <a:pt x="32" y="1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0" name="Freeform 322">
              <a:extLst>
                <a:ext uri="{FF2B5EF4-FFF2-40B4-BE49-F238E27FC236}">
                  <a16:creationId xmlns:a16="http://schemas.microsoft.com/office/drawing/2014/main" id="{0EB88D06-9B84-45C5-AA0D-DD2EAFA40C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34476" y="2789239"/>
              <a:ext cx="138113" cy="144463"/>
            </a:xfrm>
            <a:custGeom>
              <a:avLst/>
              <a:gdLst>
                <a:gd name="T0" fmla="*/ 192 w 383"/>
                <a:gd name="T1" fmla="*/ 64 h 401"/>
                <a:gd name="T2" fmla="*/ 65 w 383"/>
                <a:gd name="T3" fmla="*/ 200 h 401"/>
                <a:gd name="T4" fmla="*/ 192 w 383"/>
                <a:gd name="T5" fmla="*/ 336 h 401"/>
                <a:gd name="T6" fmla="*/ 319 w 383"/>
                <a:gd name="T7" fmla="*/ 200 h 401"/>
                <a:gd name="T8" fmla="*/ 192 w 383"/>
                <a:gd name="T9" fmla="*/ 64 h 401"/>
                <a:gd name="T10" fmla="*/ 192 w 383"/>
                <a:gd name="T11" fmla="*/ 401 h 401"/>
                <a:gd name="T12" fmla="*/ 0 w 383"/>
                <a:gd name="T13" fmla="*/ 200 h 401"/>
                <a:gd name="T14" fmla="*/ 192 w 383"/>
                <a:gd name="T15" fmla="*/ 0 h 401"/>
                <a:gd name="T16" fmla="*/ 383 w 383"/>
                <a:gd name="T17" fmla="*/ 200 h 401"/>
                <a:gd name="T18" fmla="*/ 192 w 383"/>
                <a:gd name="T19" fmla="*/ 40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3" h="401">
                  <a:moveTo>
                    <a:pt x="192" y="64"/>
                  </a:moveTo>
                  <a:cubicBezTo>
                    <a:pt x="122" y="64"/>
                    <a:pt x="65" y="125"/>
                    <a:pt x="65" y="200"/>
                  </a:cubicBezTo>
                  <a:cubicBezTo>
                    <a:pt x="65" y="275"/>
                    <a:pt x="122" y="336"/>
                    <a:pt x="192" y="336"/>
                  </a:cubicBezTo>
                  <a:cubicBezTo>
                    <a:pt x="262" y="336"/>
                    <a:pt x="319" y="275"/>
                    <a:pt x="319" y="200"/>
                  </a:cubicBezTo>
                  <a:cubicBezTo>
                    <a:pt x="319" y="125"/>
                    <a:pt x="262" y="64"/>
                    <a:pt x="192" y="64"/>
                  </a:cubicBezTo>
                  <a:close/>
                  <a:moveTo>
                    <a:pt x="192" y="401"/>
                  </a:moveTo>
                  <a:cubicBezTo>
                    <a:pt x="86" y="401"/>
                    <a:pt x="0" y="311"/>
                    <a:pt x="0" y="200"/>
                  </a:cubicBezTo>
                  <a:cubicBezTo>
                    <a:pt x="0" y="89"/>
                    <a:pt x="86" y="0"/>
                    <a:pt x="192" y="0"/>
                  </a:cubicBezTo>
                  <a:cubicBezTo>
                    <a:pt x="297" y="0"/>
                    <a:pt x="383" y="89"/>
                    <a:pt x="383" y="200"/>
                  </a:cubicBezTo>
                  <a:cubicBezTo>
                    <a:pt x="383" y="311"/>
                    <a:pt x="297" y="401"/>
                    <a:pt x="192" y="4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1" name="Freeform 323">
              <a:extLst>
                <a:ext uri="{FF2B5EF4-FFF2-40B4-BE49-F238E27FC236}">
                  <a16:creationId xmlns:a16="http://schemas.microsoft.com/office/drawing/2014/main" id="{0A707A9F-6529-41AF-AA21-999657D3E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2563" y="2946401"/>
              <a:ext cx="263525" cy="149225"/>
            </a:xfrm>
            <a:custGeom>
              <a:avLst/>
              <a:gdLst>
                <a:gd name="T0" fmla="*/ 64 w 732"/>
                <a:gd name="T1" fmla="*/ 350 h 414"/>
                <a:gd name="T2" fmla="*/ 668 w 732"/>
                <a:gd name="T3" fmla="*/ 350 h 414"/>
                <a:gd name="T4" fmla="*/ 668 w 732"/>
                <a:gd name="T5" fmla="*/ 184 h 414"/>
                <a:gd name="T6" fmla="*/ 548 w 732"/>
                <a:gd name="T7" fmla="*/ 64 h 414"/>
                <a:gd name="T8" fmla="*/ 183 w 732"/>
                <a:gd name="T9" fmla="*/ 64 h 414"/>
                <a:gd name="T10" fmla="*/ 64 w 732"/>
                <a:gd name="T11" fmla="*/ 184 h 414"/>
                <a:gd name="T12" fmla="*/ 64 w 732"/>
                <a:gd name="T13" fmla="*/ 350 h 414"/>
                <a:gd name="T14" fmla="*/ 700 w 732"/>
                <a:gd name="T15" fmla="*/ 414 h 414"/>
                <a:gd name="T16" fmla="*/ 32 w 732"/>
                <a:gd name="T17" fmla="*/ 414 h 414"/>
                <a:gd name="T18" fmla="*/ 0 w 732"/>
                <a:gd name="T19" fmla="*/ 382 h 414"/>
                <a:gd name="T20" fmla="*/ 0 w 732"/>
                <a:gd name="T21" fmla="*/ 184 h 414"/>
                <a:gd name="T22" fmla="*/ 183 w 732"/>
                <a:gd name="T23" fmla="*/ 0 h 414"/>
                <a:gd name="T24" fmla="*/ 548 w 732"/>
                <a:gd name="T25" fmla="*/ 0 h 414"/>
                <a:gd name="T26" fmla="*/ 732 w 732"/>
                <a:gd name="T27" fmla="*/ 184 h 414"/>
                <a:gd name="T28" fmla="*/ 732 w 732"/>
                <a:gd name="T29" fmla="*/ 382 h 414"/>
                <a:gd name="T30" fmla="*/ 700 w 732"/>
                <a:gd name="T31" fmla="*/ 414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2" h="414">
                  <a:moveTo>
                    <a:pt x="64" y="350"/>
                  </a:moveTo>
                  <a:lnTo>
                    <a:pt x="668" y="350"/>
                  </a:lnTo>
                  <a:lnTo>
                    <a:pt x="668" y="184"/>
                  </a:lnTo>
                  <a:cubicBezTo>
                    <a:pt x="668" y="118"/>
                    <a:pt x="614" y="64"/>
                    <a:pt x="548" y="64"/>
                  </a:cubicBezTo>
                  <a:lnTo>
                    <a:pt x="183" y="64"/>
                  </a:lnTo>
                  <a:cubicBezTo>
                    <a:pt x="117" y="64"/>
                    <a:pt x="64" y="118"/>
                    <a:pt x="64" y="184"/>
                  </a:cubicBezTo>
                  <a:lnTo>
                    <a:pt x="64" y="350"/>
                  </a:lnTo>
                  <a:close/>
                  <a:moveTo>
                    <a:pt x="700" y="414"/>
                  </a:moveTo>
                  <a:lnTo>
                    <a:pt x="32" y="414"/>
                  </a:lnTo>
                  <a:cubicBezTo>
                    <a:pt x="14" y="414"/>
                    <a:pt x="0" y="399"/>
                    <a:pt x="0" y="382"/>
                  </a:cubicBezTo>
                  <a:lnTo>
                    <a:pt x="0" y="184"/>
                  </a:lnTo>
                  <a:cubicBezTo>
                    <a:pt x="0" y="82"/>
                    <a:pt x="82" y="0"/>
                    <a:pt x="183" y="0"/>
                  </a:cubicBezTo>
                  <a:lnTo>
                    <a:pt x="548" y="0"/>
                  </a:lnTo>
                  <a:cubicBezTo>
                    <a:pt x="650" y="0"/>
                    <a:pt x="732" y="82"/>
                    <a:pt x="732" y="184"/>
                  </a:cubicBezTo>
                  <a:lnTo>
                    <a:pt x="732" y="382"/>
                  </a:lnTo>
                  <a:cubicBezTo>
                    <a:pt x="732" y="399"/>
                    <a:pt x="718" y="414"/>
                    <a:pt x="700" y="4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2" name="Freeform 324">
              <a:extLst>
                <a:ext uri="{FF2B5EF4-FFF2-40B4-BE49-F238E27FC236}">
                  <a16:creationId xmlns:a16="http://schemas.microsoft.com/office/drawing/2014/main" id="{D6797760-E566-4F6D-B0F1-775A26DF2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6576" y="3092451"/>
              <a:ext cx="277813" cy="73025"/>
            </a:xfrm>
            <a:custGeom>
              <a:avLst/>
              <a:gdLst>
                <a:gd name="T0" fmla="*/ 670 w 771"/>
                <a:gd name="T1" fmla="*/ 203 h 203"/>
                <a:gd name="T2" fmla="*/ 33 w 771"/>
                <a:gd name="T3" fmla="*/ 203 h 203"/>
                <a:gd name="T4" fmla="*/ 0 w 771"/>
                <a:gd name="T5" fmla="*/ 171 h 203"/>
                <a:gd name="T6" fmla="*/ 33 w 771"/>
                <a:gd name="T7" fmla="*/ 139 h 203"/>
                <a:gd name="T8" fmla="*/ 670 w 771"/>
                <a:gd name="T9" fmla="*/ 139 h 203"/>
                <a:gd name="T10" fmla="*/ 707 w 771"/>
                <a:gd name="T11" fmla="*/ 102 h 203"/>
                <a:gd name="T12" fmla="*/ 670 w 771"/>
                <a:gd name="T13" fmla="*/ 64 h 203"/>
                <a:gd name="T14" fmla="*/ 66 w 771"/>
                <a:gd name="T15" fmla="*/ 64 h 203"/>
                <a:gd name="T16" fmla="*/ 34 w 771"/>
                <a:gd name="T17" fmla="*/ 32 h 203"/>
                <a:gd name="T18" fmla="*/ 66 w 771"/>
                <a:gd name="T19" fmla="*/ 0 h 203"/>
                <a:gd name="T20" fmla="*/ 670 w 771"/>
                <a:gd name="T21" fmla="*/ 0 h 203"/>
                <a:gd name="T22" fmla="*/ 771 w 771"/>
                <a:gd name="T23" fmla="*/ 91 h 203"/>
                <a:gd name="T24" fmla="*/ 771 w 771"/>
                <a:gd name="T25" fmla="*/ 112 h 203"/>
                <a:gd name="T26" fmla="*/ 670 w 771"/>
                <a:gd name="T27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71" h="203">
                  <a:moveTo>
                    <a:pt x="670" y="203"/>
                  </a:moveTo>
                  <a:lnTo>
                    <a:pt x="33" y="203"/>
                  </a:lnTo>
                  <a:cubicBezTo>
                    <a:pt x="15" y="203"/>
                    <a:pt x="0" y="189"/>
                    <a:pt x="0" y="171"/>
                  </a:cubicBezTo>
                  <a:cubicBezTo>
                    <a:pt x="0" y="154"/>
                    <a:pt x="15" y="139"/>
                    <a:pt x="33" y="139"/>
                  </a:cubicBezTo>
                  <a:lnTo>
                    <a:pt x="670" y="139"/>
                  </a:lnTo>
                  <a:cubicBezTo>
                    <a:pt x="691" y="139"/>
                    <a:pt x="707" y="122"/>
                    <a:pt x="707" y="102"/>
                  </a:cubicBezTo>
                  <a:cubicBezTo>
                    <a:pt x="707" y="81"/>
                    <a:pt x="691" y="64"/>
                    <a:pt x="670" y="64"/>
                  </a:cubicBezTo>
                  <a:lnTo>
                    <a:pt x="66" y="64"/>
                  </a:lnTo>
                  <a:cubicBezTo>
                    <a:pt x="48" y="64"/>
                    <a:pt x="34" y="50"/>
                    <a:pt x="34" y="32"/>
                  </a:cubicBezTo>
                  <a:cubicBezTo>
                    <a:pt x="34" y="14"/>
                    <a:pt x="48" y="0"/>
                    <a:pt x="66" y="0"/>
                  </a:cubicBezTo>
                  <a:lnTo>
                    <a:pt x="670" y="0"/>
                  </a:lnTo>
                  <a:cubicBezTo>
                    <a:pt x="723" y="0"/>
                    <a:pt x="766" y="40"/>
                    <a:pt x="771" y="91"/>
                  </a:cubicBezTo>
                  <a:lnTo>
                    <a:pt x="771" y="112"/>
                  </a:lnTo>
                  <a:cubicBezTo>
                    <a:pt x="766" y="163"/>
                    <a:pt x="723" y="203"/>
                    <a:pt x="67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3" name="Freeform 325">
              <a:extLst>
                <a:ext uri="{FF2B5EF4-FFF2-40B4-BE49-F238E27FC236}">
                  <a16:creationId xmlns:a16="http://schemas.microsoft.com/office/drawing/2014/main" id="{EC8730A2-C9FC-4639-8C25-2B3EFA07F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5301" y="3141664"/>
              <a:ext cx="280988" cy="60325"/>
            </a:xfrm>
            <a:custGeom>
              <a:avLst/>
              <a:gdLst>
                <a:gd name="T0" fmla="*/ 745 w 777"/>
                <a:gd name="T1" fmla="*/ 168 h 168"/>
                <a:gd name="T2" fmla="*/ 32 w 777"/>
                <a:gd name="T3" fmla="*/ 168 h 168"/>
                <a:gd name="T4" fmla="*/ 0 w 777"/>
                <a:gd name="T5" fmla="*/ 136 h 168"/>
                <a:gd name="T6" fmla="*/ 32 w 777"/>
                <a:gd name="T7" fmla="*/ 104 h 168"/>
                <a:gd name="T8" fmla="*/ 713 w 777"/>
                <a:gd name="T9" fmla="*/ 104 h 168"/>
                <a:gd name="T10" fmla="*/ 713 w 777"/>
                <a:gd name="T11" fmla="*/ 64 h 168"/>
                <a:gd name="T12" fmla="*/ 146 w 777"/>
                <a:gd name="T13" fmla="*/ 64 h 168"/>
                <a:gd name="T14" fmla="*/ 113 w 777"/>
                <a:gd name="T15" fmla="*/ 32 h 168"/>
                <a:gd name="T16" fmla="*/ 146 w 777"/>
                <a:gd name="T17" fmla="*/ 0 h 168"/>
                <a:gd name="T18" fmla="*/ 745 w 777"/>
                <a:gd name="T19" fmla="*/ 0 h 168"/>
                <a:gd name="T20" fmla="*/ 777 w 777"/>
                <a:gd name="T21" fmla="*/ 32 h 168"/>
                <a:gd name="T22" fmla="*/ 777 w 777"/>
                <a:gd name="T23" fmla="*/ 136 h 168"/>
                <a:gd name="T24" fmla="*/ 745 w 777"/>
                <a:gd name="T2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7" h="168">
                  <a:moveTo>
                    <a:pt x="745" y="168"/>
                  </a:moveTo>
                  <a:lnTo>
                    <a:pt x="32" y="168"/>
                  </a:lnTo>
                  <a:cubicBezTo>
                    <a:pt x="15" y="168"/>
                    <a:pt x="0" y="154"/>
                    <a:pt x="0" y="136"/>
                  </a:cubicBezTo>
                  <a:cubicBezTo>
                    <a:pt x="0" y="118"/>
                    <a:pt x="15" y="104"/>
                    <a:pt x="32" y="104"/>
                  </a:cubicBezTo>
                  <a:lnTo>
                    <a:pt x="713" y="104"/>
                  </a:lnTo>
                  <a:lnTo>
                    <a:pt x="713" y="64"/>
                  </a:lnTo>
                  <a:lnTo>
                    <a:pt x="146" y="64"/>
                  </a:lnTo>
                  <a:cubicBezTo>
                    <a:pt x="128" y="64"/>
                    <a:pt x="113" y="50"/>
                    <a:pt x="113" y="32"/>
                  </a:cubicBezTo>
                  <a:cubicBezTo>
                    <a:pt x="113" y="15"/>
                    <a:pt x="128" y="0"/>
                    <a:pt x="146" y="0"/>
                  </a:cubicBezTo>
                  <a:lnTo>
                    <a:pt x="745" y="0"/>
                  </a:lnTo>
                  <a:cubicBezTo>
                    <a:pt x="763" y="0"/>
                    <a:pt x="777" y="15"/>
                    <a:pt x="777" y="32"/>
                  </a:cubicBezTo>
                  <a:lnTo>
                    <a:pt x="777" y="136"/>
                  </a:lnTo>
                  <a:cubicBezTo>
                    <a:pt x="777" y="154"/>
                    <a:pt x="763" y="168"/>
                    <a:pt x="745" y="1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4" name="Freeform 326">
              <a:extLst>
                <a:ext uri="{FF2B5EF4-FFF2-40B4-BE49-F238E27FC236}">
                  <a16:creationId xmlns:a16="http://schemas.microsoft.com/office/drawing/2014/main" id="{E550EB23-6B18-4D13-BCEE-C137C54F4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5301" y="3179764"/>
              <a:ext cx="65088" cy="98425"/>
            </a:xfrm>
            <a:custGeom>
              <a:avLst/>
              <a:gdLst>
                <a:gd name="T0" fmla="*/ 64 w 178"/>
                <a:gd name="T1" fmla="*/ 211 h 275"/>
                <a:gd name="T2" fmla="*/ 113 w 178"/>
                <a:gd name="T3" fmla="*/ 211 h 275"/>
                <a:gd name="T4" fmla="*/ 113 w 178"/>
                <a:gd name="T5" fmla="*/ 64 h 275"/>
                <a:gd name="T6" fmla="*/ 64 w 178"/>
                <a:gd name="T7" fmla="*/ 64 h 275"/>
                <a:gd name="T8" fmla="*/ 64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4" y="211"/>
                  </a:moveTo>
                  <a:lnTo>
                    <a:pt x="113" y="211"/>
                  </a:lnTo>
                  <a:lnTo>
                    <a:pt x="113" y="64"/>
                  </a:lnTo>
                  <a:lnTo>
                    <a:pt x="64" y="64"/>
                  </a:lnTo>
                  <a:lnTo>
                    <a:pt x="64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5" name="Freeform 327">
              <a:extLst>
                <a:ext uri="{FF2B5EF4-FFF2-40B4-BE49-F238E27FC236}">
                  <a16:creationId xmlns:a16="http://schemas.microsoft.com/office/drawing/2014/main" id="{AA35722B-828A-4A60-A82E-6C083234A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3101" y="3179764"/>
              <a:ext cx="63500" cy="98425"/>
            </a:xfrm>
            <a:custGeom>
              <a:avLst/>
              <a:gdLst>
                <a:gd name="T0" fmla="*/ 65 w 178"/>
                <a:gd name="T1" fmla="*/ 211 h 275"/>
                <a:gd name="T2" fmla="*/ 114 w 178"/>
                <a:gd name="T3" fmla="*/ 211 h 275"/>
                <a:gd name="T4" fmla="*/ 114 w 178"/>
                <a:gd name="T5" fmla="*/ 64 h 275"/>
                <a:gd name="T6" fmla="*/ 65 w 178"/>
                <a:gd name="T7" fmla="*/ 64 h 275"/>
                <a:gd name="T8" fmla="*/ 65 w 178"/>
                <a:gd name="T9" fmla="*/ 211 h 275"/>
                <a:gd name="T10" fmla="*/ 146 w 178"/>
                <a:gd name="T11" fmla="*/ 275 h 275"/>
                <a:gd name="T12" fmla="*/ 32 w 178"/>
                <a:gd name="T13" fmla="*/ 275 h 275"/>
                <a:gd name="T14" fmla="*/ 0 w 178"/>
                <a:gd name="T15" fmla="*/ 243 h 275"/>
                <a:gd name="T16" fmla="*/ 0 w 178"/>
                <a:gd name="T17" fmla="*/ 32 h 275"/>
                <a:gd name="T18" fmla="*/ 32 w 178"/>
                <a:gd name="T19" fmla="*/ 0 h 275"/>
                <a:gd name="T20" fmla="*/ 146 w 178"/>
                <a:gd name="T21" fmla="*/ 0 h 275"/>
                <a:gd name="T22" fmla="*/ 178 w 178"/>
                <a:gd name="T23" fmla="*/ 32 h 275"/>
                <a:gd name="T24" fmla="*/ 178 w 178"/>
                <a:gd name="T25" fmla="*/ 243 h 275"/>
                <a:gd name="T26" fmla="*/ 146 w 178"/>
                <a:gd name="T27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8" h="275">
                  <a:moveTo>
                    <a:pt x="65" y="211"/>
                  </a:moveTo>
                  <a:lnTo>
                    <a:pt x="114" y="211"/>
                  </a:lnTo>
                  <a:lnTo>
                    <a:pt x="114" y="64"/>
                  </a:lnTo>
                  <a:lnTo>
                    <a:pt x="65" y="64"/>
                  </a:lnTo>
                  <a:lnTo>
                    <a:pt x="65" y="211"/>
                  </a:lnTo>
                  <a:close/>
                  <a:moveTo>
                    <a:pt x="146" y="275"/>
                  </a:moveTo>
                  <a:lnTo>
                    <a:pt x="32" y="275"/>
                  </a:lnTo>
                  <a:cubicBezTo>
                    <a:pt x="15" y="275"/>
                    <a:pt x="0" y="261"/>
                    <a:pt x="0" y="243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lnTo>
                    <a:pt x="146" y="0"/>
                  </a:lnTo>
                  <a:cubicBezTo>
                    <a:pt x="163" y="0"/>
                    <a:pt x="178" y="14"/>
                    <a:pt x="178" y="32"/>
                  </a:cubicBezTo>
                  <a:lnTo>
                    <a:pt x="178" y="243"/>
                  </a:lnTo>
                  <a:cubicBezTo>
                    <a:pt x="178" y="261"/>
                    <a:pt x="163" y="275"/>
                    <a:pt x="146" y="2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6" name="Freeform 328">
              <a:extLst>
                <a:ext uri="{FF2B5EF4-FFF2-40B4-BE49-F238E27FC236}">
                  <a16:creationId xmlns:a16="http://schemas.microsoft.com/office/drawing/2014/main" id="{8D9CBA9C-3FAF-4A26-BC3C-08DBECD40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6" y="3067051"/>
              <a:ext cx="22225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7" name="Freeform 329">
              <a:extLst>
                <a:ext uri="{FF2B5EF4-FFF2-40B4-BE49-F238E27FC236}">
                  <a16:creationId xmlns:a16="http://schemas.microsoft.com/office/drawing/2014/main" id="{94495E00-D7E8-498A-895E-BD43C1A71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0401" y="3067051"/>
              <a:ext cx="23813" cy="47625"/>
            </a:xfrm>
            <a:custGeom>
              <a:avLst/>
              <a:gdLst>
                <a:gd name="T0" fmla="*/ 32 w 64"/>
                <a:gd name="T1" fmla="*/ 132 h 132"/>
                <a:gd name="T2" fmla="*/ 0 w 64"/>
                <a:gd name="T3" fmla="*/ 100 h 132"/>
                <a:gd name="T4" fmla="*/ 0 w 64"/>
                <a:gd name="T5" fmla="*/ 32 h 132"/>
                <a:gd name="T6" fmla="*/ 32 w 64"/>
                <a:gd name="T7" fmla="*/ 0 h 132"/>
                <a:gd name="T8" fmla="*/ 64 w 64"/>
                <a:gd name="T9" fmla="*/ 32 h 132"/>
                <a:gd name="T10" fmla="*/ 64 w 64"/>
                <a:gd name="T11" fmla="*/ 100 h 132"/>
                <a:gd name="T12" fmla="*/ 32 w 64"/>
                <a:gd name="T13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32">
                  <a:moveTo>
                    <a:pt x="32" y="132"/>
                  </a:moveTo>
                  <a:cubicBezTo>
                    <a:pt x="14" y="132"/>
                    <a:pt x="0" y="118"/>
                    <a:pt x="0" y="100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00"/>
                  </a:lnTo>
                  <a:cubicBezTo>
                    <a:pt x="64" y="118"/>
                    <a:pt x="50" y="132"/>
                    <a:pt x="32" y="1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8" name="Freeform 330">
              <a:extLst>
                <a:ext uri="{FF2B5EF4-FFF2-40B4-BE49-F238E27FC236}">
                  <a16:creationId xmlns:a16="http://schemas.microsoft.com/office/drawing/2014/main" id="{2762774C-780B-4E61-821D-0EDA4AC968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4038" y="2836864"/>
              <a:ext cx="125413" cy="131763"/>
            </a:xfrm>
            <a:custGeom>
              <a:avLst/>
              <a:gdLst>
                <a:gd name="T0" fmla="*/ 175 w 349"/>
                <a:gd name="T1" fmla="*/ 64 h 366"/>
                <a:gd name="T2" fmla="*/ 64 w 349"/>
                <a:gd name="T3" fmla="*/ 183 h 366"/>
                <a:gd name="T4" fmla="*/ 175 w 349"/>
                <a:gd name="T5" fmla="*/ 302 h 366"/>
                <a:gd name="T6" fmla="*/ 285 w 349"/>
                <a:gd name="T7" fmla="*/ 183 h 366"/>
                <a:gd name="T8" fmla="*/ 175 w 349"/>
                <a:gd name="T9" fmla="*/ 64 h 366"/>
                <a:gd name="T10" fmla="*/ 175 w 349"/>
                <a:gd name="T11" fmla="*/ 366 h 366"/>
                <a:gd name="T12" fmla="*/ 0 w 349"/>
                <a:gd name="T13" fmla="*/ 183 h 366"/>
                <a:gd name="T14" fmla="*/ 175 w 349"/>
                <a:gd name="T15" fmla="*/ 0 h 366"/>
                <a:gd name="T16" fmla="*/ 349 w 349"/>
                <a:gd name="T17" fmla="*/ 183 h 366"/>
                <a:gd name="T18" fmla="*/ 175 w 349"/>
                <a:gd name="T19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9" h="366">
                  <a:moveTo>
                    <a:pt x="175" y="64"/>
                  </a:moveTo>
                  <a:cubicBezTo>
                    <a:pt x="114" y="64"/>
                    <a:pt x="64" y="117"/>
                    <a:pt x="64" y="183"/>
                  </a:cubicBezTo>
                  <a:cubicBezTo>
                    <a:pt x="64" y="248"/>
                    <a:pt x="114" y="302"/>
                    <a:pt x="175" y="302"/>
                  </a:cubicBezTo>
                  <a:cubicBezTo>
                    <a:pt x="236" y="302"/>
                    <a:pt x="285" y="248"/>
                    <a:pt x="285" y="183"/>
                  </a:cubicBezTo>
                  <a:cubicBezTo>
                    <a:pt x="285" y="117"/>
                    <a:pt x="236" y="64"/>
                    <a:pt x="175" y="64"/>
                  </a:cubicBezTo>
                  <a:close/>
                  <a:moveTo>
                    <a:pt x="175" y="366"/>
                  </a:moveTo>
                  <a:cubicBezTo>
                    <a:pt x="78" y="366"/>
                    <a:pt x="0" y="284"/>
                    <a:pt x="0" y="183"/>
                  </a:cubicBezTo>
                  <a:cubicBezTo>
                    <a:pt x="0" y="82"/>
                    <a:pt x="78" y="0"/>
                    <a:pt x="175" y="0"/>
                  </a:cubicBezTo>
                  <a:cubicBezTo>
                    <a:pt x="271" y="0"/>
                    <a:pt x="349" y="82"/>
                    <a:pt x="349" y="183"/>
                  </a:cubicBezTo>
                  <a:cubicBezTo>
                    <a:pt x="349" y="284"/>
                    <a:pt x="271" y="366"/>
                    <a:pt x="175" y="3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9" name="Freeform 331">
              <a:extLst>
                <a:ext uri="{FF2B5EF4-FFF2-40B4-BE49-F238E27FC236}">
                  <a16:creationId xmlns:a16="http://schemas.microsoft.com/office/drawing/2014/main" id="{6C257AFE-1341-4BCA-9F47-44B7A340A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6888" y="2978151"/>
              <a:ext cx="239713" cy="136525"/>
            </a:xfrm>
            <a:custGeom>
              <a:avLst/>
              <a:gdLst>
                <a:gd name="T0" fmla="*/ 631 w 663"/>
                <a:gd name="T1" fmla="*/ 377 h 377"/>
                <a:gd name="T2" fmla="*/ 176 w 663"/>
                <a:gd name="T3" fmla="*/ 377 h 377"/>
                <a:gd name="T4" fmla="*/ 144 w 663"/>
                <a:gd name="T5" fmla="*/ 345 h 377"/>
                <a:gd name="T6" fmla="*/ 176 w 663"/>
                <a:gd name="T7" fmla="*/ 313 h 377"/>
                <a:gd name="T8" fmla="*/ 599 w 663"/>
                <a:gd name="T9" fmla="*/ 313 h 377"/>
                <a:gd name="T10" fmla="*/ 599 w 663"/>
                <a:gd name="T11" fmla="*/ 168 h 377"/>
                <a:gd name="T12" fmla="*/ 495 w 663"/>
                <a:gd name="T13" fmla="*/ 64 h 377"/>
                <a:gd name="T14" fmla="*/ 168 w 663"/>
                <a:gd name="T15" fmla="*/ 64 h 377"/>
                <a:gd name="T16" fmla="*/ 64 w 663"/>
                <a:gd name="T17" fmla="*/ 168 h 377"/>
                <a:gd name="T18" fmla="*/ 32 w 663"/>
                <a:gd name="T19" fmla="*/ 200 h 377"/>
                <a:gd name="T20" fmla="*/ 0 w 663"/>
                <a:gd name="T21" fmla="*/ 168 h 377"/>
                <a:gd name="T22" fmla="*/ 168 w 663"/>
                <a:gd name="T23" fmla="*/ 0 h 377"/>
                <a:gd name="T24" fmla="*/ 495 w 663"/>
                <a:gd name="T25" fmla="*/ 0 h 377"/>
                <a:gd name="T26" fmla="*/ 663 w 663"/>
                <a:gd name="T27" fmla="*/ 168 h 377"/>
                <a:gd name="T28" fmla="*/ 663 w 663"/>
                <a:gd name="T29" fmla="*/ 345 h 377"/>
                <a:gd name="T30" fmla="*/ 631 w 663"/>
                <a:gd name="T31" fmla="*/ 377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63" h="377">
                  <a:moveTo>
                    <a:pt x="631" y="377"/>
                  </a:moveTo>
                  <a:lnTo>
                    <a:pt x="176" y="377"/>
                  </a:lnTo>
                  <a:cubicBezTo>
                    <a:pt x="158" y="377"/>
                    <a:pt x="144" y="363"/>
                    <a:pt x="144" y="345"/>
                  </a:cubicBezTo>
                  <a:cubicBezTo>
                    <a:pt x="144" y="327"/>
                    <a:pt x="158" y="313"/>
                    <a:pt x="176" y="313"/>
                  </a:cubicBezTo>
                  <a:lnTo>
                    <a:pt x="599" y="313"/>
                  </a:lnTo>
                  <a:lnTo>
                    <a:pt x="599" y="168"/>
                  </a:lnTo>
                  <a:cubicBezTo>
                    <a:pt x="599" y="110"/>
                    <a:pt x="552" y="64"/>
                    <a:pt x="495" y="64"/>
                  </a:cubicBezTo>
                  <a:lnTo>
                    <a:pt x="168" y="64"/>
                  </a:lnTo>
                  <a:cubicBezTo>
                    <a:pt x="111" y="64"/>
                    <a:pt x="64" y="110"/>
                    <a:pt x="64" y="168"/>
                  </a:cubicBezTo>
                  <a:cubicBezTo>
                    <a:pt x="64" y="185"/>
                    <a:pt x="50" y="200"/>
                    <a:pt x="32" y="200"/>
                  </a:cubicBezTo>
                  <a:cubicBezTo>
                    <a:pt x="14" y="200"/>
                    <a:pt x="0" y="185"/>
                    <a:pt x="0" y="168"/>
                  </a:cubicBezTo>
                  <a:cubicBezTo>
                    <a:pt x="0" y="75"/>
                    <a:pt x="75" y="0"/>
                    <a:pt x="168" y="0"/>
                  </a:cubicBezTo>
                  <a:lnTo>
                    <a:pt x="495" y="0"/>
                  </a:lnTo>
                  <a:cubicBezTo>
                    <a:pt x="588" y="0"/>
                    <a:pt x="663" y="75"/>
                    <a:pt x="663" y="168"/>
                  </a:cubicBezTo>
                  <a:lnTo>
                    <a:pt x="663" y="345"/>
                  </a:lnTo>
                  <a:cubicBezTo>
                    <a:pt x="663" y="363"/>
                    <a:pt x="649" y="377"/>
                    <a:pt x="631" y="3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0" name="Freeform 332">
              <a:extLst>
                <a:ext uri="{FF2B5EF4-FFF2-40B4-BE49-F238E27FC236}">
                  <a16:creationId xmlns:a16="http://schemas.microsoft.com/office/drawing/2014/main" id="{50A13409-C8F7-4367-A943-2ADA1A66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762251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1" name="Freeform 333">
              <a:extLst>
                <a:ext uri="{FF2B5EF4-FFF2-40B4-BE49-F238E27FC236}">
                  <a16:creationId xmlns:a16="http://schemas.microsoft.com/office/drawing/2014/main" id="{EB2FB993-2491-46C2-95DE-9DB319162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1488" y="2801939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5" y="0"/>
                    <a:pt x="100" y="14"/>
                    <a:pt x="100" y="32"/>
                  </a:cubicBezTo>
                  <a:cubicBezTo>
                    <a:pt x="100" y="50"/>
                    <a:pt x="85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2" name="Freeform 334">
              <a:extLst>
                <a:ext uri="{FF2B5EF4-FFF2-40B4-BE49-F238E27FC236}">
                  <a16:creationId xmlns:a16="http://schemas.microsoft.com/office/drawing/2014/main" id="{F3DC7D6A-17D4-4454-BCF5-F2B469CD0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6088" y="2827339"/>
              <a:ext cx="23813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4" y="100"/>
                    <a:pt x="0" y="85"/>
                    <a:pt x="0" y="6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5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3" name="Freeform 335">
              <a:extLst>
                <a:ext uri="{FF2B5EF4-FFF2-40B4-BE49-F238E27FC236}">
                  <a16:creationId xmlns:a16="http://schemas.microsoft.com/office/drawing/2014/main" id="{6BAB1351-59BB-4CA3-AE37-DCDBD0031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7988" y="2801939"/>
              <a:ext cx="34925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4" name="Freeform 336">
              <a:extLst>
                <a:ext uri="{FF2B5EF4-FFF2-40B4-BE49-F238E27FC236}">
                  <a16:creationId xmlns:a16="http://schemas.microsoft.com/office/drawing/2014/main" id="{058F978B-D627-4283-AA36-779D21445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674939"/>
              <a:ext cx="22225" cy="36513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5"/>
                    <a:pt x="15" y="0"/>
                    <a:pt x="32" y="0"/>
                  </a:cubicBezTo>
                  <a:cubicBezTo>
                    <a:pt x="50" y="0"/>
                    <a:pt x="64" y="15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5" name="Freeform 337">
              <a:extLst>
                <a:ext uri="{FF2B5EF4-FFF2-40B4-BE49-F238E27FC236}">
                  <a16:creationId xmlns:a16="http://schemas.microsoft.com/office/drawing/2014/main" id="{B503A0F2-0C10-437B-B013-96A8D9EA8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2613" y="2714626"/>
              <a:ext cx="36513" cy="22225"/>
            </a:xfrm>
            <a:custGeom>
              <a:avLst/>
              <a:gdLst>
                <a:gd name="T0" fmla="*/ 68 w 100"/>
                <a:gd name="T1" fmla="*/ 64 h 64"/>
                <a:gd name="T2" fmla="*/ 32 w 100"/>
                <a:gd name="T3" fmla="*/ 64 h 64"/>
                <a:gd name="T4" fmla="*/ 0 w 100"/>
                <a:gd name="T5" fmla="*/ 32 h 64"/>
                <a:gd name="T6" fmla="*/ 32 w 100"/>
                <a:gd name="T7" fmla="*/ 0 h 64"/>
                <a:gd name="T8" fmla="*/ 68 w 100"/>
                <a:gd name="T9" fmla="*/ 0 h 64"/>
                <a:gd name="T10" fmla="*/ 100 w 100"/>
                <a:gd name="T11" fmla="*/ 32 h 64"/>
                <a:gd name="T12" fmla="*/ 68 w 100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4">
                  <a:moveTo>
                    <a:pt x="68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68" y="0"/>
                  </a:lnTo>
                  <a:cubicBezTo>
                    <a:pt x="86" y="0"/>
                    <a:pt x="100" y="14"/>
                    <a:pt x="100" y="32"/>
                  </a:cubicBezTo>
                  <a:cubicBezTo>
                    <a:pt x="100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6" name="Freeform 338">
              <a:extLst>
                <a:ext uri="{FF2B5EF4-FFF2-40B4-BE49-F238E27FC236}">
                  <a16:creationId xmlns:a16="http://schemas.microsoft.com/office/drawing/2014/main" id="{3714AE07-5E13-434A-BF7F-218CBF46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740026"/>
              <a:ext cx="22225" cy="34925"/>
            </a:xfrm>
            <a:custGeom>
              <a:avLst/>
              <a:gdLst>
                <a:gd name="T0" fmla="*/ 32 w 64"/>
                <a:gd name="T1" fmla="*/ 100 h 100"/>
                <a:gd name="T2" fmla="*/ 0 w 64"/>
                <a:gd name="T3" fmla="*/ 68 h 100"/>
                <a:gd name="T4" fmla="*/ 0 w 64"/>
                <a:gd name="T5" fmla="*/ 32 h 100"/>
                <a:gd name="T6" fmla="*/ 32 w 64"/>
                <a:gd name="T7" fmla="*/ 0 h 100"/>
                <a:gd name="T8" fmla="*/ 64 w 64"/>
                <a:gd name="T9" fmla="*/ 32 h 100"/>
                <a:gd name="T10" fmla="*/ 64 w 64"/>
                <a:gd name="T11" fmla="*/ 68 h 100"/>
                <a:gd name="T12" fmla="*/ 32 w 6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00">
                  <a:moveTo>
                    <a:pt x="32" y="100"/>
                  </a:moveTo>
                  <a:cubicBezTo>
                    <a:pt x="15" y="100"/>
                    <a:pt x="0" y="86"/>
                    <a:pt x="0" y="68"/>
                  </a:cubicBezTo>
                  <a:lnTo>
                    <a:pt x="0" y="32"/>
                  </a:lnTo>
                  <a:cubicBezTo>
                    <a:pt x="0" y="14"/>
                    <a:pt x="15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68"/>
                  </a:lnTo>
                  <a:cubicBezTo>
                    <a:pt x="64" y="86"/>
                    <a:pt x="50" y="100"/>
                    <a:pt x="3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7" name="Freeform 339">
              <a:extLst>
                <a:ext uri="{FF2B5EF4-FFF2-40B4-BE49-F238E27FC236}">
                  <a16:creationId xmlns:a16="http://schemas.microsoft.com/office/drawing/2014/main" id="{9F012EDA-6D2B-4B47-B109-3057BC80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13" y="2714626"/>
              <a:ext cx="36513" cy="22225"/>
            </a:xfrm>
            <a:custGeom>
              <a:avLst/>
              <a:gdLst>
                <a:gd name="T0" fmla="*/ 68 w 101"/>
                <a:gd name="T1" fmla="*/ 64 h 64"/>
                <a:gd name="T2" fmla="*/ 33 w 101"/>
                <a:gd name="T3" fmla="*/ 64 h 64"/>
                <a:gd name="T4" fmla="*/ 0 w 101"/>
                <a:gd name="T5" fmla="*/ 32 h 64"/>
                <a:gd name="T6" fmla="*/ 33 w 101"/>
                <a:gd name="T7" fmla="*/ 0 h 64"/>
                <a:gd name="T8" fmla="*/ 68 w 101"/>
                <a:gd name="T9" fmla="*/ 0 h 64"/>
                <a:gd name="T10" fmla="*/ 101 w 101"/>
                <a:gd name="T11" fmla="*/ 32 h 64"/>
                <a:gd name="T12" fmla="*/ 68 w 1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4">
                  <a:moveTo>
                    <a:pt x="68" y="64"/>
                  </a:moveTo>
                  <a:lnTo>
                    <a:pt x="33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lnTo>
                    <a:pt x="68" y="0"/>
                  </a:lnTo>
                  <a:cubicBezTo>
                    <a:pt x="86" y="0"/>
                    <a:pt x="101" y="14"/>
                    <a:pt x="101" y="32"/>
                  </a:cubicBezTo>
                  <a:cubicBezTo>
                    <a:pt x="101" y="50"/>
                    <a:pt x="86" y="64"/>
                    <a:pt x="68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231" name="Группа 230">
            <a:extLst>
              <a:ext uri="{FF2B5EF4-FFF2-40B4-BE49-F238E27FC236}">
                <a16:creationId xmlns:a16="http://schemas.microsoft.com/office/drawing/2014/main" id="{2B7A5F39-2736-436A-9C72-4ECE1938F038}"/>
              </a:ext>
            </a:extLst>
          </p:cNvPr>
          <p:cNvGrpSpPr/>
          <p:nvPr/>
        </p:nvGrpSpPr>
        <p:grpSpPr>
          <a:xfrm>
            <a:off x="9514991" y="4408753"/>
            <a:ext cx="558781" cy="525030"/>
            <a:chOff x="7134226" y="3546476"/>
            <a:chExt cx="709613" cy="666751"/>
          </a:xfrm>
          <a:solidFill>
            <a:srgbClr val="CCC8E1"/>
          </a:solidFill>
        </p:grpSpPr>
        <p:sp>
          <p:nvSpPr>
            <p:cNvPr id="209" name="Freeform 36">
              <a:extLst>
                <a:ext uri="{FF2B5EF4-FFF2-40B4-BE49-F238E27FC236}">
                  <a16:creationId xmlns:a16="http://schemas.microsoft.com/office/drawing/2014/main" id="{AE4148C1-57A0-4923-9B7B-CC7EF1882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676651"/>
              <a:ext cx="161925" cy="536575"/>
            </a:xfrm>
            <a:custGeom>
              <a:avLst/>
              <a:gdLst>
                <a:gd name="T0" fmla="*/ 86 w 447"/>
                <a:gd name="T1" fmla="*/ 64 h 1489"/>
                <a:gd name="T2" fmla="*/ 64 w 447"/>
                <a:gd name="T3" fmla="*/ 86 h 1489"/>
                <a:gd name="T4" fmla="*/ 64 w 447"/>
                <a:gd name="T5" fmla="*/ 1403 h 1489"/>
                <a:gd name="T6" fmla="*/ 86 w 447"/>
                <a:gd name="T7" fmla="*/ 1425 h 1489"/>
                <a:gd name="T8" fmla="*/ 361 w 447"/>
                <a:gd name="T9" fmla="*/ 1425 h 1489"/>
                <a:gd name="T10" fmla="*/ 383 w 447"/>
                <a:gd name="T11" fmla="*/ 1403 h 1489"/>
                <a:gd name="T12" fmla="*/ 383 w 447"/>
                <a:gd name="T13" fmla="*/ 86 h 1489"/>
                <a:gd name="T14" fmla="*/ 361 w 447"/>
                <a:gd name="T15" fmla="*/ 64 h 1489"/>
                <a:gd name="T16" fmla="*/ 86 w 447"/>
                <a:gd name="T17" fmla="*/ 64 h 1489"/>
                <a:gd name="T18" fmla="*/ 361 w 447"/>
                <a:gd name="T19" fmla="*/ 1489 h 1489"/>
                <a:gd name="T20" fmla="*/ 86 w 447"/>
                <a:gd name="T21" fmla="*/ 1489 h 1489"/>
                <a:gd name="T22" fmla="*/ 0 w 447"/>
                <a:gd name="T23" fmla="*/ 1403 h 1489"/>
                <a:gd name="T24" fmla="*/ 0 w 447"/>
                <a:gd name="T25" fmla="*/ 86 h 1489"/>
                <a:gd name="T26" fmla="*/ 86 w 447"/>
                <a:gd name="T27" fmla="*/ 0 h 1489"/>
                <a:gd name="T28" fmla="*/ 361 w 447"/>
                <a:gd name="T29" fmla="*/ 0 h 1489"/>
                <a:gd name="T30" fmla="*/ 447 w 447"/>
                <a:gd name="T31" fmla="*/ 86 h 1489"/>
                <a:gd name="T32" fmla="*/ 447 w 447"/>
                <a:gd name="T33" fmla="*/ 1403 h 1489"/>
                <a:gd name="T34" fmla="*/ 361 w 447"/>
                <a:gd name="T35" fmla="*/ 1489 h 1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7" h="1489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403"/>
                  </a:lnTo>
                  <a:cubicBezTo>
                    <a:pt x="64" y="1415"/>
                    <a:pt x="74" y="1425"/>
                    <a:pt x="86" y="1425"/>
                  </a:cubicBezTo>
                  <a:lnTo>
                    <a:pt x="361" y="1425"/>
                  </a:lnTo>
                  <a:cubicBezTo>
                    <a:pt x="373" y="1425"/>
                    <a:pt x="383" y="1415"/>
                    <a:pt x="383" y="1403"/>
                  </a:cubicBezTo>
                  <a:lnTo>
                    <a:pt x="383" y="86"/>
                  </a:lnTo>
                  <a:cubicBezTo>
                    <a:pt x="383" y="74"/>
                    <a:pt x="373" y="64"/>
                    <a:pt x="361" y="64"/>
                  </a:cubicBezTo>
                  <a:lnTo>
                    <a:pt x="86" y="64"/>
                  </a:lnTo>
                  <a:close/>
                  <a:moveTo>
                    <a:pt x="361" y="1489"/>
                  </a:moveTo>
                  <a:lnTo>
                    <a:pt x="86" y="1489"/>
                  </a:lnTo>
                  <a:cubicBezTo>
                    <a:pt x="38" y="1489"/>
                    <a:pt x="0" y="1451"/>
                    <a:pt x="0" y="1403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361" y="0"/>
                  </a:lnTo>
                  <a:cubicBezTo>
                    <a:pt x="409" y="0"/>
                    <a:pt x="447" y="39"/>
                    <a:pt x="447" y="86"/>
                  </a:cubicBezTo>
                  <a:lnTo>
                    <a:pt x="447" y="1403"/>
                  </a:lnTo>
                  <a:cubicBezTo>
                    <a:pt x="447" y="1451"/>
                    <a:pt x="409" y="1489"/>
                    <a:pt x="361" y="1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0" name="Freeform 37">
              <a:extLst>
                <a:ext uri="{FF2B5EF4-FFF2-40B4-BE49-F238E27FC236}">
                  <a16:creationId xmlns:a16="http://schemas.microsoft.com/office/drawing/2014/main" id="{FBC6D9E5-6DDA-4F53-A1AE-00DAF2AB0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9326" y="3586164"/>
              <a:ext cx="192088" cy="627063"/>
            </a:xfrm>
            <a:custGeom>
              <a:avLst/>
              <a:gdLst>
                <a:gd name="T0" fmla="*/ 86 w 530"/>
                <a:gd name="T1" fmla="*/ 65 h 1737"/>
                <a:gd name="T2" fmla="*/ 64 w 530"/>
                <a:gd name="T3" fmla="*/ 86 h 1737"/>
                <a:gd name="T4" fmla="*/ 64 w 530"/>
                <a:gd name="T5" fmla="*/ 1651 h 1737"/>
                <a:gd name="T6" fmla="*/ 86 w 530"/>
                <a:gd name="T7" fmla="*/ 1673 h 1737"/>
                <a:gd name="T8" fmla="*/ 444 w 530"/>
                <a:gd name="T9" fmla="*/ 1673 h 1737"/>
                <a:gd name="T10" fmla="*/ 466 w 530"/>
                <a:gd name="T11" fmla="*/ 1651 h 1737"/>
                <a:gd name="T12" fmla="*/ 466 w 530"/>
                <a:gd name="T13" fmla="*/ 86 h 1737"/>
                <a:gd name="T14" fmla="*/ 444 w 530"/>
                <a:gd name="T15" fmla="*/ 65 h 1737"/>
                <a:gd name="T16" fmla="*/ 86 w 530"/>
                <a:gd name="T17" fmla="*/ 65 h 1737"/>
                <a:gd name="T18" fmla="*/ 444 w 530"/>
                <a:gd name="T19" fmla="*/ 1737 h 1737"/>
                <a:gd name="T20" fmla="*/ 86 w 530"/>
                <a:gd name="T21" fmla="*/ 1737 h 1737"/>
                <a:gd name="T22" fmla="*/ 0 w 530"/>
                <a:gd name="T23" fmla="*/ 1651 h 1737"/>
                <a:gd name="T24" fmla="*/ 0 w 530"/>
                <a:gd name="T25" fmla="*/ 86 h 1737"/>
                <a:gd name="T26" fmla="*/ 86 w 530"/>
                <a:gd name="T27" fmla="*/ 0 h 1737"/>
                <a:gd name="T28" fmla="*/ 444 w 530"/>
                <a:gd name="T29" fmla="*/ 0 h 1737"/>
                <a:gd name="T30" fmla="*/ 530 w 530"/>
                <a:gd name="T31" fmla="*/ 86 h 1737"/>
                <a:gd name="T32" fmla="*/ 530 w 530"/>
                <a:gd name="T33" fmla="*/ 1651 h 1737"/>
                <a:gd name="T34" fmla="*/ 444 w 530"/>
                <a:gd name="T35" fmla="*/ 1737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0" h="1737">
                  <a:moveTo>
                    <a:pt x="86" y="65"/>
                  </a:moveTo>
                  <a:cubicBezTo>
                    <a:pt x="74" y="65"/>
                    <a:pt x="64" y="74"/>
                    <a:pt x="64" y="86"/>
                  </a:cubicBezTo>
                  <a:lnTo>
                    <a:pt x="64" y="1651"/>
                  </a:lnTo>
                  <a:cubicBezTo>
                    <a:pt x="64" y="1663"/>
                    <a:pt x="74" y="1673"/>
                    <a:pt x="86" y="1673"/>
                  </a:cubicBezTo>
                  <a:lnTo>
                    <a:pt x="444" y="1673"/>
                  </a:lnTo>
                  <a:cubicBezTo>
                    <a:pt x="456" y="1673"/>
                    <a:pt x="466" y="1663"/>
                    <a:pt x="466" y="1651"/>
                  </a:cubicBezTo>
                  <a:lnTo>
                    <a:pt x="466" y="86"/>
                  </a:lnTo>
                  <a:cubicBezTo>
                    <a:pt x="466" y="74"/>
                    <a:pt x="456" y="65"/>
                    <a:pt x="444" y="65"/>
                  </a:cubicBezTo>
                  <a:lnTo>
                    <a:pt x="86" y="65"/>
                  </a:lnTo>
                  <a:close/>
                  <a:moveTo>
                    <a:pt x="444" y="1737"/>
                  </a:moveTo>
                  <a:lnTo>
                    <a:pt x="86" y="1737"/>
                  </a:lnTo>
                  <a:cubicBezTo>
                    <a:pt x="39" y="1737"/>
                    <a:pt x="0" y="1699"/>
                    <a:pt x="0" y="1651"/>
                  </a:cubicBezTo>
                  <a:lnTo>
                    <a:pt x="0" y="86"/>
                  </a:lnTo>
                  <a:cubicBezTo>
                    <a:pt x="0" y="39"/>
                    <a:pt x="39" y="0"/>
                    <a:pt x="86" y="0"/>
                  </a:cubicBezTo>
                  <a:lnTo>
                    <a:pt x="444" y="0"/>
                  </a:lnTo>
                  <a:cubicBezTo>
                    <a:pt x="491" y="0"/>
                    <a:pt x="530" y="39"/>
                    <a:pt x="530" y="86"/>
                  </a:cubicBezTo>
                  <a:lnTo>
                    <a:pt x="530" y="1651"/>
                  </a:lnTo>
                  <a:cubicBezTo>
                    <a:pt x="530" y="1699"/>
                    <a:pt x="491" y="1737"/>
                    <a:pt x="444" y="17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1" name="Freeform 38">
              <a:extLst>
                <a:ext uri="{FF2B5EF4-FFF2-40B4-BE49-F238E27FC236}">
                  <a16:creationId xmlns:a16="http://schemas.microsoft.com/office/drawing/2014/main" id="{A63F2409-FEB9-4E8B-8B18-3E914A4471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7601" y="3616326"/>
              <a:ext cx="122238" cy="596900"/>
            </a:xfrm>
            <a:custGeom>
              <a:avLst/>
              <a:gdLst>
                <a:gd name="T0" fmla="*/ 86 w 337"/>
                <a:gd name="T1" fmla="*/ 64 h 1654"/>
                <a:gd name="T2" fmla="*/ 64 w 337"/>
                <a:gd name="T3" fmla="*/ 86 h 1654"/>
                <a:gd name="T4" fmla="*/ 64 w 337"/>
                <a:gd name="T5" fmla="*/ 1568 h 1654"/>
                <a:gd name="T6" fmla="*/ 86 w 337"/>
                <a:gd name="T7" fmla="*/ 1590 h 1654"/>
                <a:gd name="T8" fmla="*/ 251 w 337"/>
                <a:gd name="T9" fmla="*/ 1590 h 1654"/>
                <a:gd name="T10" fmla="*/ 273 w 337"/>
                <a:gd name="T11" fmla="*/ 1568 h 1654"/>
                <a:gd name="T12" fmla="*/ 273 w 337"/>
                <a:gd name="T13" fmla="*/ 86 h 1654"/>
                <a:gd name="T14" fmla="*/ 251 w 337"/>
                <a:gd name="T15" fmla="*/ 64 h 1654"/>
                <a:gd name="T16" fmla="*/ 86 w 337"/>
                <a:gd name="T17" fmla="*/ 64 h 1654"/>
                <a:gd name="T18" fmla="*/ 251 w 337"/>
                <a:gd name="T19" fmla="*/ 1654 h 1654"/>
                <a:gd name="T20" fmla="*/ 86 w 337"/>
                <a:gd name="T21" fmla="*/ 1654 h 1654"/>
                <a:gd name="T22" fmla="*/ 0 w 337"/>
                <a:gd name="T23" fmla="*/ 1568 h 1654"/>
                <a:gd name="T24" fmla="*/ 0 w 337"/>
                <a:gd name="T25" fmla="*/ 86 h 1654"/>
                <a:gd name="T26" fmla="*/ 86 w 337"/>
                <a:gd name="T27" fmla="*/ 0 h 1654"/>
                <a:gd name="T28" fmla="*/ 251 w 337"/>
                <a:gd name="T29" fmla="*/ 0 h 1654"/>
                <a:gd name="T30" fmla="*/ 337 w 337"/>
                <a:gd name="T31" fmla="*/ 86 h 1654"/>
                <a:gd name="T32" fmla="*/ 337 w 337"/>
                <a:gd name="T33" fmla="*/ 1568 h 1654"/>
                <a:gd name="T34" fmla="*/ 251 w 337"/>
                <a:gd name="T35" fmla="*/ 1654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7" h="1654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568"/>
                  </a:lnTo>
                  <a:cubicBezTo>
                    <a:pt x="64" y="1580"/>
                    <a:pt x="74" y="1590"/>
                    <a:pt x="86" y="1590"/>
                  </a:cubicBezTo>
                  <a:lnTo>
                    <a:pt x="251" y="1590"/>
                  </a:lnTo>
                  <a:cubicBezTo>
                    <a:pt x="263" y="1590"/>
                    <a:pt x="273" y="1580"/>
                    <a:pt x="273" y="1568"/>
                  </a:cubicBezTo>
                  <a:lnTo>
                    <a:pt x="273" y="86"/>
                  </a:lnTo>
                  <a:cubicBezTo>
                    <a:pt x="273" y="74"/>
                    <a:pt x="263" y="64"/>
                    <a:pt x="251" y="64"/>
                  </a:cubicBezTo>
                  <a:lnTo>
                    <a:pt x="86" y="64"/>
                  </a:lnTo>
                  <a:close/>
                  <a:moveTo>
                    <a:pt x="251" y="1654"/>
                  </a:moveTo>
                  <a:lnTo>
                    <a:pt x="86" y="1654"/>
                  </a:lnTo>
                  <a:cubicBezTo>
                    <a:pt x="38" y="1654"/>
                    <a:pt x="0" y="1616"/>
                    <a:pt x="0" y="1568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251" y="0"/>
                  </a:lnTo>
                  <a:cubicBezTo>
                    <a:pt x="298" y="0"/>
                    <a:pt x="337" y="39"/>
                    <a:pt x="337" y="86"/>
                  </a:cubicBezTo>
                  <a:lnTo>
                    <a:pt x="337" y="1568"/>
                  </a:lnTo>
                  <a:cubicBezTo>
                    <a:pt x="337" y="1616"/>
                    <a:pt x="298" y="1654"/>
                    <a:pt x="251" y="16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2" name="Freeform 39">
              <a:extLst>
                <a:ext uri="{FF2B5EF4-FFF2-40B4-BE49-F238E27FC236}">
                  <a16:creationId xmlns:a16="http://schemas.microsoft.com/office/drawing/2014/main" id="{4F5F8C9A-031E-43B0-9EDA-3E1FBA95C1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546476"/>
              <a:ext cx="171450" cy="666750"/>
            </a:xfrm>
            <a:custGeom>
              <a:avLst/>
              <a:gdLst>
                <a:gd name="T0" fmla="*/ 86 w 475"/>
                <a:gd name="T1" fmla="*/ 64 h 1847"/>
                <a:gd name="T2" fmla="*/ 64 w 475"/>
                <a:gd name="T3" fmla="*/ 86 h 1847"/>
                <a:gd name="T4" fmla="*/ 64 w 475"/>
                <a:gd name="T5" fmla="*/ 1761 h 1847"/>
                <a:gd name="T6" fmla="*/ 86 w 475"/>
                <a:gd name="T7" fmla="*/ 1783 h 1847"/>
                <a:gd name="T8" fmla="*/ 389 w 475"/>
                <a:gd name="T9" fmla="*/ 1783 h 1847"/>
                <a:gd name="T10" fmla="*/ 411 w 475"/>
                <a:gd name="T11" fmla="*/ 1761 h 1847"/>
                <a:gd name="T12" fmla="*/ 411 w 475"/>
                <a:gd name="T13" fmla="*/ 86 h 1847"/>
                <a:gd name="T14" fmla="*/ 389 w 475"/>
                <a:gd name="T15" fmla="*/ 64 h 1847"/>
                <a:gd name="T16" fmla="*/ 86 w 475"/>
                <a:gd name="T17" fmla="*/ 64 h 1847"/>
                <a:gd name="T18" fmla="*/ 389 w 475"/>
                <a:gd name="T19" fmla="*/ 1847 h 1847"/>
                <a:gd name="T20" fmla="*/ 86 w 475"/>
                <a:gd name="T21" fmla="*/ 1847 h 1847"/>
                <a:gd name="T22" fmla="*/ 0 w 475"/>
                <a:gd name="T23" fmla="*/ 1761 h 1847"/>
                <a:gd name="T24" fmla="*/ 0 w 475"/>
                <a:gd name="T25" fmla="*/ 86 h 1847"/>
                <a:gd name="T26" fmla="*/ 86 w 475"/>
                <a:gd name="T27" fmla="*/ 0 h 1847"/>
                <a:gd name="T28" fmla="*/ 389 w 475"/>
                <a:gd name="T29" fmla="*/ 0 h 1847"/>
                <a:gd name="T30" fmla="*/ 475 w 475"/>
                <a:gd name="T31" fmla="*/ 86 h 1847"/>
                <a:gd name="T32" fmla="*/ 475 w 475"/>
                <a:gd name="T33" fmla="*/ 1761 h 1847"/>
                <a:gd name="T34" fmla="*/ 389 w 475"/>
                <a:gd name="T35" fmla="*/ 1847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5" h="1847">
                  <a:moveTo>
                    <a:pt x="86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1761"/>
                  </a:lnTo>
                  <a:cubicBezTo>
                    <a:pt x="64" y="1773"/>
                    <a:pt x="74" y="1783"/>
                    <a:pt x="86" y="1783"/>
                  </a:cubicBezTo>
                  <a:lnTo>
                    <a:pt x="389" y="1783"/>
                  </a:lnTo>
                  <a:cubicBezTo>
                    <a:pt x="401" y="1783"/>
                    <a:pt x="411" y="1773"/>
                    <a:pt x="411" y="1761"/>
                  </a:cubicBezTo>
                  <a:lnTo>
                    <a:pt x="411" y="86"/>
                  </a:lnTo>
                  <a:cubicBezTo>
                    <a:pt x="411" y="74"/>
                    <a:pt x="401" y="64"/>
                    <a:pt x="389" y="64"/>
                  </a:cubicBezTo>
                  <a:lnTo>
                    <a:pt x="86" y="64"/>
                  </a:lnTo>
                  <a:close/>
                  <a:moveTo>
                    <a:pt x="389" y="1847"/>
                  </a:moveTo>
                  <a:lnTo>
                    <a:pt x="86" y="1847"/>
                  </a:lnTo>
                  <a:cubicBezTo>
                    <a:pt x="38" y="1847"/>
                    <a:pt x="0" y="1809"/>
                    <a:pt x="0" y="1761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389" y="0"/>
                  </a:lnTo>
                  <a:cubicBezTo>
                    <a:pt x="436" y="0"/>
                    <a:pt x="475" y="39"/>
                    <a:pt x="475" y="86"/>
                  </a:cubicBezTo>
                  <a:lnTo>
                    <a:pt x="475" y="1761"/>
                  </a:lnTo>
                  <a:cubicBezTo>
                    <a:pt x="475" y="1809"/>
                    <a:pt x="436" y="1847"/>
                    <a:pt x="389" y="18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3" name="Freeform 40">
              <a:extLst>
                <a:ext uri="{FF2B5EF4-FFF2-40B4-BE49-F238E27FC236}">
                  <a16:creationId xmlns:a16="http://schemas.microsoft.com/office/drawing/2014/main" id="{1C2FCE30-E8BA-4C83-A730-D6616326E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1" y="3586164"/>
              <a:ext cx="101600" cy="627063"/>
            </a:xfrm>
            <a:custGeom>
              <a:avLst/>
              <a:gdLst>
                <a:gd name="T0" fmla="*/ 196 w 282"/>
                <a:gd name="T1" fmla="*/ 1737 h 1737"/>
                <a:gd name="T2" fmla="*/ 86 w 282"/>
                <a:gd name="T3" fmla="*/ 1737 h 1737"/>
                <a:gd name="T4" fmla="*/ 0 w 282"/>
                <a:gd name="T5" fmla="*/ 1651 h 1737"/>
                <a:gd name="T6" fmla="*/ 0 w 282"/>
                <a:gd name="T7" fmla="*/ 86 h 1737"/>
                <a:gd name="T8" fmla="*/ 86 w 282"/>
                <a:gd name="T9" fmla="*/ 0 h 1737"/>
                <a:gd name="T10" fmla="*/ 196 w 282"/>
                <a:gd name="T11" fmla="*/ 0 h 1737"/>
                <a:gd name="T12" fmla="*/ 282 w 282"/>
                <a:gd name="T13" fmla="*/ 86 h 1737"/>
                <a:gd name="T14" fmla="*/ 282 w 282"/>
                <a:gd name="T15" fmla="*/ 265 h 1737"/>
                <a:gd name="T16" fmla="*/ 250 w 282"/>
                <a:gd name="T17" fmla="*/ 297 h 1737"/>
                <a:gd name="T18" fmla="*/ 218 w 282"/>
                <a:gd name="T19" fmla="*/ 265 h 1737"/>
                <a:gd name="T20" fmla="*/ 218 w 282"/>
                <a:gd name="T21" fmla="*/ 86 h 1737"/>
                <a:gd name="T22" fmla="*/ 196 w 282"/>
                <a:gd name="T23" fmla="*/ 65 h 1737"/>
                <a:gd name="T24" fmla="*/ 86 w 282"/>
                <a:gd name="T25" fmla="*/ 65 h 1737"/>
                <a:gd name="T26" fmla="*/ 64 w 282"/>
                <a:gd name="T27" fmla="*/ 86 h 1737"/>
                <a:gd name="T28" fmla="*/ 64 w 282"/>
                <a:gd name="T29" fmla="*/ 1651 h 1737"/>
                <a:gd name="T30" fmla="*/ 86 w 282"/>
                <a:gd name="T31" fmla="*/ 1673 h 1737"/>
                <a:gd name="T32" fmla="*/ 196 w 282"/>
                <a:gd name="T33" fmla="*/ 1673 h 1737"/>
                <a:gd name="T34" fmla="*/ 218 w 282"/>
                <a:gd name="T35" fmla="*/ 1651 h 1737"/>
                <a:gd name="T36" fmla="*/ 218 w 282"/>
                <a:gd name="T37" fmla="*/ 456 h 1737"/>
                <a:gd name="T38" fmla="*/ 250 w 282"/>
                <a:gd name="T39" fmla="*/ 424 h 1737"/>
                <a:gd name="T40" fmla="*/ 282 w 282"/>
                <a:gd name="T41" fmla="*/ 456 h 1737"/>
                <a:gd name="T42" fmla="*/ 282 w 282"/>
                <a:gd name="T43" fmla="*/ 1651 h 1737"/>
                <a:gd name="T44" fmla="*/ 196 w 282"/>
                <a:gd name="T45" fmla="*/ 1737 h 1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2" h="1737">
                  <a:moveTo>
                    <a:pt x="196" y="1737"/>
                  </a:moveTo>
                  <a:lnTo>
                    <a:pt x="86" y="1737"/>
                  </a:lnTo>
                  <a:cubicBezTo>
                    <a:pt x="38" y="1737"/>
                    <a:pt x="0" y="1699"/>
                    <a:pt x="0" y="1651"/>
                  </a:cubicBezTo>
                  <a:lnTo>
                    <a:pt x="0" y="86"/>
                  </a:lnTo>
                  <a:cubicBezTo>
                    <a:pt x="0" y="39"/>
                    <a:pt x="38" y="0"/>
                    <a:pt x="86" y="0"/>
                  </a:cubicBezTo>
                  <a:lnTo>
                    <a:pt x="196" y="0"/>
                  </a:lnTo>
                  <a:cubicBezTo>
                    <a:pt x="243" y="0"/>
                    <a:pt x="282" y="39"/>
                    <a:pt x="282" y="86"/>
                  </a:cubicBezTo>
                  <a:lnTo>
                    <a:pt x="282" y="265"/>
                  </a:lnTo>
                  <a:cubicBezTo>
                    <a:pt x="282" y="283"/>
                    <a:pt x="267" y="297"/>
                    <a:pt x="250" y="297"/>
                  </a:cubicBezTo>
                  <a:cubicBezTo>
                    <a:pt x="232" y="297"/>
                    <a:pt x="218" y="283"/>
                    <a:pt x="218" y="265"/>
                  </a:cubicBezTo>
                  <a:lnTo>
                    <a:pt x="218" y="86"/>
                  </a:lnTo>
                  <a:cubicBezTo>
                    <a:pt x="218" y="74"/>
                    <a:pt x="208" y="65"/>
                    <a:pt x="196" y="65"/>
                  </a:cubicBezTo>
                  <a:lnTo>
                    <a:pt x="86" y="65"/>
                  </a:lnTo>
                  <a:cubicBezTo>
                    <a:pt x="74" y="65"/>
                    <a:pt x="64" y="74"/>
                    <a:pt x="64" y="86"/>
                  </a:cubicBezTo>
                  <a:lnTo>
                    <a:pt x="64" y="1651"/>
                  </a:lnTo>
                  <a:cubicBezTo>
                    <a:pt x="64" y="1663"/>
                    <a:pt x="74" y="1673"/>
                    <a:pt x="86" y="1673"/>
                  </a:cubicBezTo>
                  <a:lnTo>
                    <a:pt x="196" y="1673"/>
                  </a:lnTo>
                  <a:cubicBezTo>
                    <a:pt x="208" y="1673"/>
                    <a:pt x="218" y="1663"/>
                    <a:pt x="218" y="1651"/>
                  </a:cubicBezTo>
                  <a:lnTo>
                    <a:pt x="218" y="456"/>
                  </a:lnTo>
                  <a:cubicBezTo>
                    <a:pt x="218" y="438"/>
                    <a:pt x="232" y="424"/>
                    <a:pt x="250" y="424"/>
                  </a:cubicBezTo>
                  <a:cubicBezTo>
                    <a:pt x="267" y="424"/>
                    <a:pt x="282" y="438"/>
                    <a:pt x="282" y="456"/>
                  </a:cubicBezTo>
                  <a:lnTo>
                    <a:pt x="282" y="1651"/>
                  </a:lnTo>
                  <a:cubicBezTo>
                    <a:pt x="282" y="1699"/>
                    <a:pt x="243" y="1737"/>
                    <a:pt x="196" y="17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4" name="Freeform 41">
              <a:extLst>
                <a:ext uri="{FF2B5EF4-FFF2-40B4-BE49-F238E27FC236}">
                  <a16:creationId xmlns:a16="http://schemas.microsoft.com/office/drawing/2014/main" id="{F7C768B6-2E7F-4A75-ABF3-5202CD7F0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784601"/>
              <a:ext cx="161925" cy="61913"/>
            </a:xfrm>
            <a:custGeom>
              <a:avLst/>
              <a:gdLst>
                <a:gd name="T0" fmla="*/ 64 w 447"/>
                <a:gd name="T1" fmla="*/ 110 h 174"/>
                <a:gd name="T2" fmla="*/ 383 w 447"/>
                <a:gd name="T3" fmla="*/ 110 h 174"/>
                <a:gd name="T4" fmla="*/ 383 w 447"/>
                <a:gd name="T5" fmla="*/ 64 h 174"/>
                <a:gd name="T6" fmla="*/ 64 w 447"/>
                <a:gd name="T7" fmla="*/ 64 h 174"/>
                <a:gd name="T8" fmla="*/ 64 w 447"/>
                <a:gd name="T9" fmla="*/ 110 h 174"/>
                <a:gd name="T10" fmla="*/ 415 w 447"/>
                <a:gd name="T11" fmla="*/ 174 h 174"/>
                <a:gd name="T12" fmla="*/ 32 w 447"/>
                <a:gd name="T13" fmla="*/ 174 h 174"/>
                <a:gd name="T14" fmla="*/ 0 w 447"/>
                <a:gd name="T15" fmla="*/ 142 h 174"/>
                <a:gd name="T16" fmla="*/ 0 w 447"/>
                <a:gd name="T17" fmla="*/ 32 h 174"/>
                <a:gd name="T18" fmla="*/ 32 w 447"/>
                <a:gd name="T19" fmla="*/ 0 h 174"/>
                <a:gd name="T20" fmla="*/ 415 w 447"/>
                <a:gd name="T21" fmla="*/ 0 h 174"/>
                <a:gd name="T22" fmla="*/ 447 w 447"/>
                <a:gd name="T23" fmla="*/ 32 h 174"/>
                <a:gd name="T24" fmla="*/ 447 w 447"/>
                <a:gd name="T25" fmla="*/ 142 h 174"/>
                <a:gd name="T26" fmla="*/ 415 w 447"/>
                <a:gd name="T2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174">
                  <a:moveTo>
                    <a:pt x="64" y="110"/>
                  </a:moveTo>
                  <a:lnTo>
                    <a:pt x="383" y="110"/>
                  </a:lnTo>
                  <a:lnTo>
                    <a:pt x="383" y="64"/>
                  </a:lnTo>
                  <a:lnTo>
                    <a:pt x="64" y="64"/>
                  </a:lnTo>
                  <a:lnTo>
                    <a:pt x="64" y="110"/>
                  </a:lnTo>
                  <a:close/>
                  <a:moveTo>
                    <a:pt x="415" y="174"/>
                  </a:moveTo>
                  <a:lnTo>
                    <a:pt x="32" y="174"/>
                  </a:lnTo>
                  <a:cubicBezTo>
                    <a:pt x="14" y="174"/>
                    <a:pt x="0" y="159"/>
                    <a:pt x="0" y="14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15" y="0"/>
                  </a:lnTo>
                  <a:cubicBezTo>
                    <a:pt x="433" y="0"/>
                    <a:pt x="447" y="14"/>
                    <a:pt x="447" y="32"/>
                  </a:cubicBezTo>
                  <a:lnTo>
                    <a:pt x="447" y="142"/>
                  </a:lnTo>
                  <a:cubicBezTo>
                    <a:pt x="447" y="159"/>
                    <a:pt x="433" y="174"/>
                    <a:pt x="415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5" name="Freeform 42">
              <a:extLst>
                <a:ext uri="{FF2B5EF4-FFF2-40B4-BE49-F238E27FC236}">
                  <a16:creationId xmlns:a16="http://schemas.microsoft.com/office/drawing/2014/main" id="{F74C7BE7-FAE8-493A-9C5F-0B2415C77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4" y="3860801"/>
              <a:ext cx="161925" cy="63500"/>
            </a:xfrm>
            <a:custGeom>
              <a:avLst/>
              <a:gdLst>
                <a:gd name="T0" fmla="*/ 64 w 447"/>
                <a:gd name="T1" fmla="*/ 110 h 174"/>
                <a:gd name="T2" fmla="*/ 383 w 447"/>
                <a:gd name="T3" fmla="*/ 110 h 174"/>
                <a:gd name="T4" fmla="*/ 383 w 447"/>
                <a:gd name="T5" fmla="*/ 64 h 174"/>
                <a:gd name="T6" fmla="*/ 64 w 447"/>
                <a:gd name="T7" fmla="*/ 64 h 174"/>
                <a:gd name="T8" fmla="*/ 64 w 447"/>
                <a:gd name="T9" fmla="*/ 110 h 174"/>
                <a:gd name="T10" fmla="*/ 415 w 447"/>
                <a:gd name="T11" fmla="*/ 174 h 174"/>
                <a:gd name="T12" fmla="*/ 32 w 447"/>
                <a:gd name="T13" fmla="*/ 174 h 174"/>
                <a:gd name="T14" fmla="*/ 0 w 447"/>
                <a:gd name="T15" fmla="*/ 142 h 174"/>
                <a:gd name="T16" fmla="*/ 0 w 447"/>
                <a:gd name="T17" fmla="*/ 32 h 174"/>
                <a:gd name="T18" fmla="*/ 32 w 447"/>
                <a:gd name="T19" fmla="*/ 0 h 174"/>
                <a:gd name="T20" fmla="*/ 415 w 447"/>
                <a:gd name="T21" fmla="*/ 0 h 174"/>
                <a:gd name="T22" fmla="*/ 447 w 447"/>
                <a:gd name="T23" fmla="*/ 32 h 174"/>
                <a:gd name="T24" fmla="*/ 447 w 447"/>
                <a:gd name="T25" fmla="*/ 142 h 174"/>
                <a:gd name="T26" fmla="*/ 415 w 447"/>
                <a:gd name="T27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7" h="174">
                  <a:moveTo>
                    <a:pt x="64" y="110"/>
                  </a:moveTo>
                  <a:lnTo>
                    <a:pt x="383" y="110"/>
                  </a:lnTo>
                  <a:lnTo>
                    <a:pt x="383" y="64"/>
                  </a:lnTo>
                  <a:lnTo>
                    <a:pt x="64" y="64"/>
                  </a:lnTo>
                  <a:lnTo>
                    <a:pt x="64" y="110"/>
                  </a:lnTo>
                  <a:close/>
                  <a:moveTo>
                    <a:pt x="415" y="174"/>
                  </a:moveTo>
                  <a:lnTo>
                    <a:pt x="32" y="174"/>
                  </a:lnTo>
                  <a:cubicBezTo>
                    <a:pt x="14" y="174"/>
                    <a:pt x="0" y="160"/>
                    <a:pt x="0" y="14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15" y="0"/>
                  </a:lnTo>
                  <a:cubicBezTo>
                    <a:pt x="433" y="0"/>
                    <a:pt x="447" y="14"/>
                    <a:pt x="447" y="32"/>
                  </a:cubicBezTo>
                  <a:lnTo>
                    <a:pt x="447" y="142"/>
                  </a:lnTo>
                  <a:cubicBezTo>
                    <a:pt x="447" y="160"/>
                    <a:pt x="433" y="174"/>
                    <a:pt x="415" y="1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6" name="Freeform 43">
              <a:extLst>
                <a:ext uri="{FF2B5EF4-FFF2-40B4-BE49-F238E27FC236}">
                  <a16:creationId xmlns:a16="http://schemas.microsoft.com/office/drawing/2014/main" id="{3DABEB30-82B4-4AE2-A913-2DBE6D1C2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6" y="4086226"/>
              <a:ext cx="63500" cy="23813"/>
            </a:xfrm>
            <a:custGeom>
              <a:avLst/>
              <a:gdLst>
                <a:gd name="T0" fmla="*/ 145 w 177"/>
                <a:gd name="T1" fmla="*/ 65 h 65"/>
                <a:gd name="T2" fmla="*/ 32 w 177"/>
                <a:gd name="T3" fmla="*/ 65 h 65"/>
                <a:gd name="T4" fmla="*/ 0 w 177"/>
                <a:gd name="T5" fmla="*/ 33 h 65"/>
                <a:gd name="T6" fmla="*/ 32 w 177"/>
                <a:gd name="T7" fmla="*/ 0 h 65"/>
                <a:gd name="T8" fmla="*/ 145 w 177"/>
                <a:gd name="T9" fmla="*/ 0 h 65"/>
                <a:gd name="T10" fmla="*/ 177 w 177"/>
                <a:gd name="T11" fmla="*/ 33 h 65"/>
                <a:gd name="T12" fmla="*/ 145 w 177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65">
                  <a:moveTo>
                    <a:pt x="145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5" y="0"/>
                  </a:lnTo>
                  <a:cubicBezTo>
                    <a:pt x="162" y="0"/>
                    <a:pt x="177" y="15"/>
                    <a:pt x="177" y="33"/>
                  </a:cubicBezTo>
                  <a:cubicBezTo>
                    <a:pt x="177" y="50"/>
                    <a:pt x="162" y="65"/>
                    <a:pt x="145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7" name="Freeform 44">
              <a:extLst>
                <a:ext uri="{FF2B5EF4-FFF2-40B4-BE49-F238E27FC236}">
                  <a16:creationId xmlns:a16="http://schemas.microsoft.com/office/drawing/2014/main" id="{C66E5B54-8A61-4675-BEFA-E9E8C7E19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6" y="4046539"/>
              <a:ext cx="63500" cy="22225"/>
            </a:xfrm>
            <a:custGeom>
              <a:avLst/>
              <a:gdLst>
                <a:gd name="T0" fmla="*/ 145 w 177"/>
                <a:gd name="T1" fmla="*/ 64 h 64"/>
                <a:gd name="T2" fmla="*/ 32 w 177"/>
                <a:gd name="T3" fmla="*/ 64 h 64"/>
                <a:gd name="T4" fmla="*/ 0 w 177"/>
                <a:gd name="T5" fmla="*/ 32 h 64"/>
                <a:gd name="T6" fmla="*/ 32 w 177"/>
                <a:gd name="T7" fmla="*/ 0 h 64"/>
                <a:gd name="T8" fmla="*/ 145 w 177"/>
                <a:gd name="T9" fmla="*/ 0 h 64"/>
                <a:gd name="T10" fmla="*/ 177 w 177"/>
                <a:gd name="T11" fmla="*/ 32 h 64"/>
                <a:gd name="T12" fmla="*/ 145 w 177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" h="64">
                  <a:moveTo>
                    <a:pt x="145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45" y="0"/>
                  </a:lnTo>
                  <a:cubicBezTo>
                    <a:pt x="162" y="0"/>
                    <a:pt x="177" y="14"/>
                    <a:pt x="177" y="32"/>
                  </a:cubicBezTo>
                  <a:cubicBezTo>
                    <a:pt x="177" y="50"/>
                    <a:pt x="162" y="64"/>
                    <a:pt x="145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8" name="Freeform 45">
              <a:extLst>
                <a:ext uri="{FF2B5EF4-FFF2-40B4-BE49-F238E27FC236}">
                  <a16:creationId xmlns:a16="http://schemas.microsoft.com/office/drawing/2014/main" id="{B61677EE-2DD2-4174-92E3-7BE2AC623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414" y="4086226"/>
              <a:ext cx="63500" cy="23813"/>
            </a:xfrm>
            <a:custGeom>
              <a:avLst/>
              <a:gdLst>
                <a:gd name="T0" fmla="*/ 144 w 176"/>
                <a:gd name="T1" fmla="*/ 65 h 65"/>
                <a:gd name="T2" fmla="*/ 32 w 176"/>
                <a:gd name="T3" fmla="*/ 65 h 65"/>
                <a:gd name="T4" fmla="*/ 0 w 176"/>
                <a:gd name="T5" fmla="*/ 33 h 65"/>
                <a:gd name="T6" fmla="*/ 32 w 176"/>
                <a:gd name="T7" fmla="*/ 0 h 65"/>
                <a:gd name="T8" fmla="*/ 144 w 176"/>
                <a:gd name="T9" fmla="*/ 0 h 65"/>
                <a:gd name="T10" fmla="*/ 176 w 176"/>
                <a:gd name="T11" fmla="*/ 33 h 65"/>
                <a:gd name="T12" fmla="*/ 144 w 176"/>
                <a:gd name="T13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65">
                  <a:moveTo>
                    <a:pt x="144" y="65"/>
                  </a:moveTo>
                  <a:lnTo>
                    <a:pt x="32" y="65"/>
                  </a:lnTo>
                  <a:cubicBezTo>
                    <a:pt x="14" y="65"/>
                    <a:pt x="0" y="50"/>
                    <a:pt x="0" y="33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44" y="0"/>
                  </a:lnTo>
                  <a:cubicBezTo>
                    <a:pt x="162" y="0"/>
                    <a:pt x="176" y="15"/>
                    <a:pt x="176" y="33"/>
                  </a:cubicBezTo>
                  <a:cubicBezTo>
                    <a:pt x="176" y="50"/>
                    <a:pt x="162" y="65"/>
                    <a:pt x="144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9" name="Freeform 46">
              <a:extLst>
                <a:ext uri="{FF2B5EF4-FFF2-40B4-BE49-F238E27FC236}">
                  <a16:creationId xmlns:a16="http://schemas.microsoft.com/office/drawing/2014/main" id="{3B8E80D0-C8C0-42C8-AAD2-D81C1F78B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4414" y="4046539"/>
              <a:ext cx="63500" cy="22225"/>
            </a:xfrm>
            <a:custGeom>
              <a:avLst/>
              <a:gdLst>
                <a:gd name="T0" fmla="*/ 144 w 176"/>
                <a:gd name="T1" fmla="*/ 64 h 64"/>
                <a:gd name="T2" fmla="*/ 32 w 176"/>
                <a:gd name="T3" fmla="*/ 64 h 64"/>
                <a:gd name="T4" fmla="*/ 0 w 176"/>
                <a:gd name="T5" fmla="*/ 32 h 64"/>
                <a:gd name="T6" fmla="*/ 32 w 176"/>
                <a:gd name="T7" fmla="*/ 0 h 64"/>
                <a:gd name="T8" fmla="*/ 144 w 176"/>
                <a:gd name="T9" fmla="*/ 0 h 64"/>
                <a:gd name="T10" fmla="*/ 176 w 176"/>
                <a:gd name="T11" fmla="*/ 32 h 64"/>
                <a:gd name="T12" fmla="*/ 144 w 176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64">
                  <a:moveTo>
                    <a:pt x="144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44" y="0"/>
                  </a:lnTo>
                  <a:cubicBezTo>
                    <a:pt x="162" y="0"/>
                    <a:pt x="176" y="14"/>
                    <a:pt x="176" y="32"/>
                  </a:cubicBezTo>
                  <a:cubicBezTo>
                    <a:pt x="176" y="50"/>
                    <a:pt x="162" y="64"/>
                    <a:pt x="144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0" name="Freeform 47">
              <a:extLst>
                <a:ext uri="{FF2B5EF4-FFF2-40B4-BE49-F238E27FC236}">
                  <a16:creationId xmlns:a16="http://schemas.microsoft.com/office/drawing/2014/main" id="{0927C034-4541-483B-8316-026F214ED7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5364" y="3711576"/>
              <a:ext cx="100013" cy="238125"/>
            </a:xfrm>
            <a:custGeom>
              <a:avLst/>
              <a:gdLst>
                <a:gd name="T0" fmla="*/ 87 w 280"/>
                <a:gd name="T1" fmla="*/ 64 h 663"/>
                <a:gd name="T2" fmla="*/ 64 w 280"/>
                <a:gd name="T3" fmla="*/ 86 h 663"/>
                <a:gd name="T4" fmla="*/ 64 w 280"/>
                <a:gd name="T5" fmla="*/ 576 h 663"/>
                <a:gd name="T6" fmla="*/ 87 w 280"/>
                <a:gd name="T7" fmla="*/ 598 h 663"/>
                <a:gd name="T8" fmla="*/ 193 w 280"/>
                <a:gd name="T9" fmla="*/ 598 h 663"/>
                <a:gd name="T10" fmla="*/ 216 w 280"/>
                <a:gd name="T11" fmla="*/ 576 h 663"/>
                <a:gd name="T12" fmla="*/ 216 w 280"/>
                <a:gd name="T13" fmla="*/ 86 h 663"/>
                <a:gd name="T14" fmla="*/ 193 w 280"/>
                <a:gd name="T15" fmla="*/ 64 h 663"/>
                <a:gd name="T16" fmla="*/ 87 w 280"/>
                <a:gd name="T17" fmla="*/ 64 h 663"/>
                <a:gd name="T18" fmla="*/ 193 w 280"/>
                <a:gd name="T19" fmla="*/ 663 h 663"/>
                <a:gd name="T20" fmla="*/ 87 w 280"/>
                <a:gd name="T21" fmla="*/ 663 h 663"/>
                <a:gd name="T22" fmla="*/ 0 w 280"/>
                <a:gd name="T23" fmla="*/ 576 h 663"/>
                <a:gd name="T24" fmla="*/ 0 w 280"/>
                <a:gd name="T25" fmla="*/ 86 h 663"/>
                <a:gd name="T26" fmla="*/ 87 w 280"/>
                <a:gd name="T27" fmla="*/ 0 h 663"/>
                <a:gd name="T28" fmla="*/ 193 w 280"/>
                <a:gd name="T29" fmla="*/ 0 h 663"/>
                <a:gd name="T30" fmla="*/ 280 w 280"/>
                <a:gd name="T31" fmla="*/ 86 h 663"/>
                <a:gd name="T32" fmla="*/ 280 w 280"/>
                <a:gd name="T33" fmla="*/ 576 h 663"/>
                <a:gd name="T34" fmla="*/ 193 w 280"/>
                <a:gd name="T35" fmla="*/ 663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0" h="663">
                  <a:moveTo>
                    <a:pt x="87" y="64"/>
                  </a:moveTo>
                  <a:cubicBezTo>
                    <a:pt x="74" y="64"/>
                    <a:pt x="64" y="74"/>
                    <a:pt x="64" y="86"/>
                  </a:cubicBezTo>
                  <a:lnTo>
                    <a:pt x="64" y="576"/>
                  </a:lnTo>
                  <a:cubicBezTo>
                    <a:pt x="64" y="588"/>
                    <a:pt x="74" y="598"/>
                    <a:pt x="87" y="598"/>
                  </a:cubicBezTo>
                  <a:lnTo>
                    <a:pt x="193" y="598"/>
                  </a:lnTo>
                  <a:cubicBezTo>
                    <a:pt x="206" y="598"/>
                    <a:pt x="216" y="588"/>
                    <a:pt x="216" y="576"/>
                  </a:cubicBezTo>
                  <a:lnTo>
                    <a:pt x="216" y="86"/>
                  </a:lnTo>
                  <a:cubicBezTo>
                    <a:pt x="216" y="74"/>
                    <a:pt x="206" y="64"/>
                    <a:pt x="193" y="64"/>
                  </a:cubicBezTo>
                  <a:lnTo>
                    <a:pt x="87" y="64"/>
                  </a:lnTo>
                  <a:close/>
                  <a:moveTo>
                    <a:pt x="193" y="663"/>
                  </a:moveTo>
                  <a:lnTo>
                    <a:pt x="87" y="663"/>
                  </a:lnTo>
                  <a:cubicBezTo>
                    <a:pt x="39" y="663"/>
                    <a:pt x="0" y="624"/>
                    <a:pt x="0" y="576"/>
                  </a:cubicBezTo>
                  <a:lnTo>
                    <a:pt x="0" y="86"/>
                  </a:lnTo>
                  <a:cubicBezTo>
                    <a:pt x="0" y="38"/>
                    <a:pt x="39" y="0"/>
                    <a:pt x="87" y="0"/>
                  </a:cubicBezTo>
                  <a:lnTo>
                    <a:pt x="193" y="0"/>
                  </a:lnTo>
                  <a:cubicBezTo>
                    <a:pt x="241" y="0"/>
                    <a:pt x="280" y="38"/>
                    <a:pt x="280" y="86"/>
                  </a:cubicBezTo>
                  <a:lnTo>
                    <a:pt x="280" y="576"/>
                  </a:lnTo>
                  <a:cubicBezTo>
                    <a:pt x="280" y="624"/>
                    <a:pt x="241" y="663"/>
                    <a:pt x="193" y="6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1" name="Freeform 48">
              <a:extLst>
                <a:ext uri="{FF2B5EF4-FFF2-40B4-BE49-F238E27FC236}">
                  <a16:creationId xmlns:a16="http://schemas.microsoft.com/office/drawing/2014/main" id="{52D53186-A1D0-4179-8E72-06364DE78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6814" y="4068764"/>
              <a:ext cx="73025" cy="23813"/>
            </a:xfrm>
            <a:custGeom>
              <a:avLst/>
              <a:gdLst>
                <a:gd name="T0" fmla="*/ 169 w 201"/>
                <a:gd name="T1" fmla="*/ 64 h 64"/>
                <a:gd name="T2" fmla="*/ 32 w 201"/>
                <a:gd name="T3" fmla="*/ 64 h 64"/>
                <a:gd name="T4" fmla="*/ 0 w 201"/>
                <a:gd name="T5" fmla="*/ 32 h 64"/>
                <a:gd name="T6" fmla="*/ 32 w 201"/>
                <a:gd name="T7" fmla="*/ 0 h 64"/>
                <a:gd name="T8" fmla="*/ 169 w 201"/>
                <a:gd name="T9" fmla="*/ 0 h 64"/>
                <a:gd name="T10" fmla="*/ 201 w 201"/>
                <a:gd name="T11" fmla="*/ 32 h 64"/>
                <a:gd name="T12" fmla="*/ 169 w 20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1" h="64">
                  <a:moveTo>
                    <a:pt x="169" y="64"/>
                  </a:moveTo>
                  <a:lnTo>
                    <a:pt x="32" y="64"/>
                  </a:ln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lnTo>
                    <a:pt x="169" y="0"/>
                  </a:lnTo>
                  <a:cubicBezTo>
                    <a:pt x="187" y="0"/>
                    <a:pt x="201" y="14"/>
                    <a:pt x="201" y="32"/>
                  </a:cubicBezTo>
                  <a:cubicBezTo>
                    <a:pt x="201" y="50"/>
                    <a:pt x="187" y="64"/>
                    <a:pt x="16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2" name="Freeform 49">
              <a:extLst>
                <a:ext uri="{FF2B5EF4-FFF2-40B4-BE49-F238E27FC236}">
                  <a16:creationId xmlns:a16="http://schemas.microsoft.com/office/drawing/2014/main" id="{5C3294F9-8D5D-43C1-8E53-7D15109C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3639" y="3724276"/>
              <a:ext cx="76200" cy="22225"/>
            </a:xfrm>
            <a:custGeom>
              <a:avLst/>
              <a:gdLst>
                <a:gd name="T0" fmla="*/ 179 w 211"/>
                <a:gd name="T1" fmla="*/ 64 h 64"/>
                <a:gd name="T2" fmla="*/ 32 w 211"/>
                <a:gd name="T3" fmla="*/ 64 h 64"/>
                <a:gd name="T4" fmla="*/ 0 w 211"/>
                <a:gd name="T5" fmla="*/ 32 h 64"/>
                <a:gd name="T6" fmla="*/ 32 w 211"/>
                <a:gd name="T7" fmla="*/ 0 h 64"/>
                <a:gd name="T8" fmla="*/ 179 w 211"/>
                <a:gd name="T9" fmla="*/ 0 h 64"/>
                <a:gd name="T10" fmla="*/ 211 w 211"/>
                <a:gd name="T11" fmla="*/ 32 h 64"/>
                <a:gd name="T12" fmla="*/ 179 w 21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1" h="64">
                  <a:moveTo>
                    <a:pt x="179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lnTo>
                    <a:pt x="179" y="0"/>
                  </a:lnTo>
                  <a:cubicBezTo>
                    <a:pt x="197" y="0"/>
                    <a:pt x="211" y="14"/>
                    <a:pt x="211" y="32"/>
                  </a:cubicBezTo>
                  <a:cubicBezTo>
                    <a:pt x="211" y="50"/>
                    <a:pt x="197" y="64"/>
                    <a:pt x="17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3" name="Freeform 50">
              <a:extLst>
                <a:ext uri="{FF2B5EF4-FFF2-40B4-BE49-F238E27FC236}">
                  <a16:creationId xmlns:a16="http://schemas.microsoft.com/office/drawing/2014/main" id="{E48429F0-5BD3-4730-B524-63031F30EC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638551"/>
              <a:ext cx="171450" cy="60325"/>
            </a:xfrm>
            <a:custGeom>
              <a:avLst/>
              <a:gdLst>
                <a:gd name="T0" fmla="*/ 64 w 475"/>
                <a:gd name="T1" fmla="*/ 105 h 169"/>
                <a:gd name="T2" fmla="*/ 411 w 475"/>
                <a:gd name="T3" fmla="*/ 105 h 169"/>
                <a:gd name="T4" fmla="*/ 411 w 475"/>
                <a:gd name="T5" fmla="*/ 64 h 169"/>
                <a:gd name="T6" fmla="*/ 64 w 475"/>
                <a:gd name="T7" fmla="*/ 64 h 169"/>
                <a:gd name="T8" fmla="*/ 64 w 475"/>
                <a:gd name="T9" fmla="*/ 105 h 169"/>
                <a:gd name="T10" fmla="*/ 443 w 475"/>
                <a:gd name="T11" fmla="*/ 169 h 169"/>
                <a:gd name="T12" fmla="*/ 32 w 475"/>
                <a:gd name="T13" fmla="*/ 169 h 169"/>
                <a:gd name="T14" fmla="*/ 0 w 475"/>
                <a:gd name="T15" fmla="*/ 137 h 169"/>
                <a:gd name="T16" fmla="*/ 0 w 475"/>
                <a:gd name="T17" fmla="*/ 32 h 169"/>
                <a:gd name="T18" fmla="*/ 32 w 475"/>
                <a:gd name="T19" fmla="*/ 0 h 169"/>
                <a:gd name="T20" fmla="*/ 443 w 475"/>
                <a:gd name="T21" fmla="*/ 0 h 169"/>
                <a:gd name="T22" fmla="*/ 475 w 475"/>
                <a:gd name="T23" fmla="*/ 32 h 169"/>
                <a:gd name="T24" fmla="*/ 475 w 475"/>
                <a:gd name="T25" fmla="*/ 137 h 169"/>
                <a:gd name="T26" fmla="*/ 443 w 475"/>
                <a:gd name="T27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69">
                  <a:moveTo>
                    <a:pt x="64" y="105"/>
                  </a:moveTo>
                  <a:lnTo>
                    <a:pt x="411" y="105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5"/>
                  </a:lnTo>
                  <a:close/>
                  <a:moveTo>
                    <a:pt x="443" y="169"/>
                  </a:moveTo>
                  <a:lnTo>
                    <a:pt x="32" y="169"/>
                  </a:lnTo>
                  <a:cubicBezTo>
                    <a:pt x="14" y="169"/>
                    <a:pt x="0" y="155"/>
                    <a:pt x="0" y="137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7"/>
                  </a:lnTo>
                  <a:cubicBezTo>
                    <a:pt x="475" y="155"/>
                    <a:pt x="460" y="169"/>
                    <a:pt x="44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4" name="Freeform 51">
              <a:extLst>
                <a:ext uri="{FF2B5EF4-FFF2-40B4-BE49-F238E27FC236}">
                  <a16:creationId xmlns:a16="http://schemas.microsoft.com/office/drawing/2014/main" id="{C7C1EB9C-6D7B-4246-B1B7-1A54A48D16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3827464"/>
              <a:ext cx="171450" cy="60325"/>
            </a:xfrm>
            <a:custGeom>
              <a:avLst/>
              <a:gdLst>
                <a:gd name="T0" fmla="*/ 64 w 475"/>
                <a:gd name="T1" fmla="*/ 105 h 170"/>
                <a:gd name="T2" fmla="*/ 411 w 475"/>
                <a:gd name="T3" fmla="*/ 105 h 170"/>
                <a:gd name="T4" fmla="*/ 411 w 475"/>
                <a:gd name="T5" fmla="*/ 64 h 170"/>
                <a:gd name="T6" fmla="*/ 64 w 475"/>
                <a:gd name="T7" fmla="*/ 64 h 170"/>
                <a:gd name="T8" fmla="*/ 64 w 475"/>
                <a:gd name="T9" fmla="*/ 105 h 170"/>
                <a:gd name="T10" fmla="*/ 443 w 475"/>
                <a:gd name="T11" fmla="*/ 170 h 170"/>
                <a:gd name="T12" fmla="*/ 32 w 475"/>
                <a:gd name="T13" fmla="*/ 170 h 170"/>
                <a:gd name="T14" fmla="*/ 0 w 475"/>
                <a:gd name="T15" fmla="*/ 138 h 170"/>
                <a:gd name="T16" fmla="*/ 0 w 475"/>
                <a:gd name="T17" fmla="*/ 32 h 170"/>
                <a:gd name="T18" fmla="*/ 32 w 475"/>
                <a:gd name="T19" fmla="*/ 0 h 170"/>
                <a:gd name="T20" fmla="*/ 443 w 475"/>
                <a:gd name="T21" fmla="*/ 0 h 170"/>
                <a:gd name="T22" fmla="*/ 475 w 475"/>
                <a:gd name="T23" fmla="*/ 32 h 170"/>
                <a:gd name="T24" fmla="*/ 475 w 475"/>
                <a:gd name="T25" fmla="*/ 138 h 170"/>
                <a:gd name="T26" fmla="*/ 443 w 475"/>
                <a:gd name="T2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70">
                  <a:moveTo>
                    <a:pt x="64" y="105"/>
                  </a:moveTo>
                  <a:lnTo>
                    <a:pt x="411" y="105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5"/>
                  </a:lnTo>
                  <a:close/>
                  <a:moveTo>
                    <a:pt x="443" y="170"/>
                  </a:moveTo>
                  <a:lnTo>
                    <a:pt x="32" y="170"/>
                  </a:lnTo>
                  <a:cubicBezTo>
                    <a:pt x="14" y="170"/>
                    <a:pt x="0" y="155"/>
                    <a:pt x="0" y="13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8"/>
                  </a:lnTo>
                  <a:cubicBezTo>
                    <a:pt x="475" y="155"/>
                    <a:pt x="460" y="170"/>
                    <a:pt x="443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5" name="Freeform 52">
              <a:extLst>
                <a:ext uri="{FF2B5EF4-FFF2-40B4-BE49-F238E27FC236}">
                  <a16:creationId xmlns:a16="http://schemas.microsoft.com/office/drawing/2014/main" id="{A088C9EE-1F16-4DAC-B681-B35C61C4DA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6026" y="4016376"/>
              <a:ext cx="171450" cy="60325"/>
            </a:xfrm>
            <a:custGeom>
              <a:avLst/>
              <a:gdLst>
                <a:gd name="T0" fmla="*/ 64 w 475"/>
                <a:gd name="T1" fmla="*/ 106 h 170"/>
                <a:gd name="T2" fmla="*/ 411 w 475"/>
                <a:gd name="T3" fmla="*/ 106 h 170"/>
                <a:gd name="T4" fmla="*/ 411 w 475"/>
                <a:gd name="T5" fmla="*/ 64 h 170"/>
                <a:gd name="T6" fmla="*/ 64 w 475"/>
                <a:gd name="T7" fmla="*/ 64 h 170"/>
                <a:gd name="T8" fmla="*/ 64 w 475"/>
                <a:gd name="T9" fmla="*/ 106 h 170"/>
                <a:gd name="T10" fmla="*/ 443 w 475"/>
                <a:gd name="T11" fmla="*/ 170 h 170"/>
                <a:gd name="T12" fmla="*/ 32 w 475"/>
                <a:gd name="T13" fmla="*/ 170 h 170"/>
                <a:gd name="T14" fmla="*/ 0 w 475"/>
                <a:gd name="T15" fmla="*/ 138 h 170"/>
                <a:gd name="T16" fmla="*/ 0 w 475"/>
                <a:gd name="T17" fmla="*/ 32 h 170"/>
                <a:gd name="T18" fmla="*/ 32 w 475"/>
                <a:gd name="T19" fmla="*/ 0 h 170"/>
                <a:gd name="T20" fmla="*/ 443 w 475"/>
                <a:gd name="T21" fmla="*/ 0 h 170"/>
                <a:gd name="T22" fmla="*/ 475 w 475"/>
                <a:gd name="T23" fmla="*/ 32 h 170"/>
                <a:gd name="T24" fmla="*/ 475 w 475"/>
                <a:gd name="T25" fmla="*/ 138 h 170"/>
                <a:gd name="T26" fmla="*/ 443 w 475"/>
                <a:gd name="T27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5" h="170">
                  <a:moveTo>
                    <a:pt x="64" y="106"/>
                  </a:moveTo>
                  <a:lnTo>
                    <a:pt x="411" y="106"/>
                  </a:lnTo>
                  <a:lnTo>
                    <a:pt x="411" y="64"/>
                  </a:lnTo>
                  <a:lnTo>
                    <a:pt x="64" y="64"/>
                  </a:lnTo>
                  <a:lnTo>
                    <a:pt x="64" y="106"/>
                  </a:lnTo>
                  <a:close/>
                  <a:moveTo>
                    <a:pt x="443" y="170"/>
                  </a:moveTo>
                  <a:lnTo>
                    <a:pt x="32" y="170"/>
                  </a:lnTo>
                  <a:cubicBezTo>
                    <a:pt x="14" y="170"/>
                    <a:pt x="0" y="155"/>
                    <a:pt x="0" y="138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lnTo>
                    <a:pt x="443" y="0"/>
                  </a:lnTo>
                  <a:cubicBezTo>
                    <a:pt x="460" y="0"/>
                    <a:pt x="475" y="14"/>
                    <a:pt x="475" y="32"/>
                  </a:cubicBezTo>
                  <a:lnTo>
                    <a:pt x="475" y="138"/>
                  </a:lnTo>
                  <a:cubicBezTo>
                    <a:pt x="475" y="155"/>
                    <a:pt x="460" y="170"/>
                    <a:pt x="443" y="1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6" name="Freeform 53">
              <a:extLst>
                <a:ext uri="{FF2B5EF4-FFF2-40B4-BE49-F238E27FC236}">
                  <a16:creationId xmlns:a16="http://schemas.microsoft.com/office/drawing/2014/main" id="{EFC2F014-89B1-4106-9F81-E37FDB1F6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9" y="4129089"/>
              <a:ext cx="87313" cy="22225"/>
            </a:xfrm>
            <a:custGeom>
              <a:avLst/>
              <a:gdLst>
                <a:gd name="T0" fmla="*/ 211 w 243"/>
                <a:gd name="T1" fmla="*/ 64 h 64"/>
                <a:gd name="T2" fmla="*/ 32 w 243"/>
                <a:gd name="T3" fmla="*/ 64 h 64"/>
                <a:gd name="T4" fmla="*/ 0 w 243"/>
                <a:gd name="T5" fmla="*/ 32 h 64"/>
                <a:gd name="T6" fmla="*/ 32 w 243"/>
                <a:gd name="T7" fmla="*/ 0 h 64"/>
                <a:gd name="T8" fmla="*/ 211 w 243"/>
                <a:gd name="T9" fmla="*/ 0 h 64"/>
                <a:gd name="T10" fmla="*/ 243 w 243"/>
                <a:gd name="T11" fmla="*/ 32 h 64"/>
                <a:gd name="T12" fmla="*/ 211 w 243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64">
                  <a:moveTo>
                    <a:pt x="211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211" y="0"/>
                  </a:lnTo>
                  <a:cubicBezTo>
                    <a:pt x="229" y="0"/>
                    <a:pt x="243" y="15"/>
                    <a:pt x="243" y="32"/>
                  </a:cubicBezTo>
                  <a:cubicBezTo>
                    <a:pt x="243" y="50"/>
                    <a:pt x="229" y="64"/>
                    <a:pt x="211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7" name="Freeform 54">
              <a:extLst>
                <a:ext uri="{FF2B5EF4-FFF2-40B4-BE49-F238E27FC236}">
                  <a16:creationId xmlns:a16="http://schemas.microsoft.com/office/drawing/2014/main" id="{B56143D0-8509-4A8C-B7E7-736BAD59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4098926"/>
              <a:ext cx="23813" cy="52388"/>
            </a:xfrm>
            <a:custGeom>
              <a:avLst/>
              <a:gdLst>
                <a:gd name="T0" fmla="*/ 32 w 64"/>
                <a:gd name="T1" fmla="*/ 146 h 146"/>
                <a:gd name="T2" fmla="*/ 0 w 64"/>
                <a:gd name="T3" fmla="*/ 114 h 146"/>
                <a:gd name="T4" fmla="*/ 0 w 64"/>
                <a:gd name="T5" fmla="*/ 32 h 146"/>
                <a:gd name="T6" fmla="*/ 32 w 64"/>
                <a:gd name="T7" fmla="*/ 0 h 146"/>
                <a:gd name="T8" fmla="*/ 64 w 64"/>
                <a:gd name="T9" fmla="*/ 32 h 146"/>
                <a:gd name="T10" fmla="*/ 64 w 64"/>
                <a:gd name="T11" fmla="*/ 114 h 146"/>
                <a:gd name="T12" fmla="*/ 32 w 64"/>
                <a:gd name="T13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146">
                  <a:moveTo>
                    <a:pt x="32" y="146"/>
                  </a:moveTo>
                  <a:cubicBezTo>
                    <a:pt x="14" y="146"/>
                    <a:pt x="0" y="132"/>
                    <a:pt x="0" y="114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14"/>
                  </a:lnTo>
                  <a:cubicBezTo>
                    <a:pt x="64" y="132"/>
                    <a:pt x="50" y="146"/>
                    <a:pt x="32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8" name="Freeform 55">
              <a:extLst>
                <a:ext uri="{FF2B5EF4-FFF2-40B4-BE49-F238E27FC236}">
                  <a16:creationId xmlns:a16="http://schemas.microsoft.com/office/drawing/2014/main" id="{2A19ED56-3312-40AA-A207-10B384DE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3971926"/>
              <a:ext cx="23813" cy="104775"/>
            </a:xfrm>
            <a:custGeom>
              <a:avLst/>
              <a:gdLst>
                <a:gd name="T0" fmla="*/ 32 w 64"/>
                <a:gd name="T1" fmla="*/ 293 h 293"/>
                <a:gd name="T2" fmla="*/ 0 w 64"/>
                <a:gd name="T3" fmla="*/ 261 h 293"/>
                <a:gd name="T4" fmla="*/ 0 w 64"/>
                <a:gd name="T5" fmla="*/ 32 h 293"/>
                <a:gd name="T6" fmla="*/ 32 w 64"/>
                <a:gd name="T7" fmla="*/ 0 h 293"/>
                <a:gd name="T8" fmla="*/ 64 w 64"/>
                <a:gd name="T9" fmla="*/ 32 h 293"/>
                <a:gd name="T10" fmla="*/ 64 w 64"/>
                <a:gd name="T11" fmla="*/ 261 h 293"/>
                <a:gd name="T12" fmla="*/ 32 w 64"/>
                <a:gd name="T13" fmla="*/ 29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93">
                  <a:moveTo>
                    <a:pt x="32" y="293"/>
                  </a:moveTo>
                  <a:cubicBezTo>
                    <a:pt x="14" y="293"/>
                    <a:pt x="0" y="278"/>
                    <a:pt x="0" y="261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261"/>
                  </a:lnTo>
                  <a:cubicBezTo>
                    <a:pt x="64" y="278"/>
                    <a:pt x="50" y="293"/>
                    <a:pt x="32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9" name="Freeform 56">
              <a:extLst>
                <a:ext uri="{FF2B5EF4-FFF2-40B4-BE49-F238E27FC236}">
                  <a16:creationId xmlns:a16="http://schemas.microsoft.com/office/drawing/2014/main" id="{4202CE7C-20C5-42F2-A58E-0EA17C927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1" y="3651251"/>
              <a:ext cx="23813" cy="80963"/>
            </a:xfrm>
            <a:custGeom>
              <a:avLst/>
              <a:gdLst>
                <a:gd name="T0" fmla="*/ 32 w 64"/>
                <a:gd name="T1" fmla="*/ 224 h 224"/>
                <a:gd name="T2" fmla="*/ 0 w 64"/>
                <a:gd name="T3" fmla="*/ 192 h 224"/>
                <a:gd name="T4" fmla="*/ 0 w 64"/>
                <a:gd name="T5" fmla="*/ 32 h 224"/>
                <a:gd name="T6" fmla="*/ 32 w 64"/>
                <a:gd name="T7" fmla="*/ 0 h 224"/>
                <a:gd name="T8" fmla="*/ 64 w 64"/>
                <a:gd name="T9" fmla="*/ 32 h 224"/>
                <a:gd name="T10" fmla="*/ 64 w 64"/>
                <a:gd name="T11" fmla="*/ 192 h 224"/>
                <a:gd name="T12" fmla="*/ 32 w 64"/>
                <a:gd name="T13" fmla="*/ 22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224">
                  <a:moveTo>
                    <a:pt x="32" y="224"/>
                  </a:moveTo>
                  <a:cubicBezTo>
                    <a:pt x="14" y="224"/>
                    <a:pt x="0" y="209"/>
                    <a:pt x="0" y="192"/>
                  </a:cubicBezTo>
                  <a:lnTo>
                    <a:pt x="0" y="32"/>
                  </a:ln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lnTo>
                    <a:pt x="64" y="192"/>
                  </a:lnTo>
                  <a:cubicBezTo>
                    <a:pt x="64" y="209"/>
                    <a:pt x="50" y="224"/>
                    <a:pt x="32" y="2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0" name="Freeform 57">
              <a:extLst>
                <a:ext uri="{FF2B5EF4-FFF2-40B4-BE49-F238E27FC236}">
                  <a16:creationId xmlns:a16="http://schemas.microsoft.com/office/drawing/2014/main" id="{B452A475-2CBD-4F3D-8C6A-3908E48A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6" y="4191001"/>
              <a:ext cx="709613" cy="22225"/>
            </a:xfrm>
            <a:custGeom>
              <a:avLst/>
              <a:gdLst>
                <a:gd name="T0" fmla="*/ 1939 w 1971"/>
                <a:gd name="T1" fmla="*/ 64 h 64"/>
                <a:gd name="T2" fmla="*/ 32 w 1971"/>
                <a:gd name="T3" fmla="*/ 64 h 64"/>
                <a:gd name="T4" fmla="*/ 0 w 1971"/>
                <a:gd name="T5" fmla="*/ 32 h 64"/>
                <a:gd name="T6" fmla="*/ 32 w 1971"/>
                <a:gd name="T7" fmla="*/ 0 h 64"/>
                <a:gd name="T8" fmla="*/ 1939 w 1971"/>
                <a:gd name="T9" fmla="*/ 0 h 64"/>
                <a:gd name="T10" fmla="*/ 1971 w 1971"/>
                <a:gd name="T11" fmla="*/ 32 h 64"/>
                <a:gd name="T12" fmla="*/ 1939 w 1971"/>
                <a:gd name="T13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1" h="64">
                  <a:moveTo>
                    <a:pt x="1939" y="64"/>
                  </a:moveTo>
                  <a:lnTo>
                    <a:pt x="32" y="64"/>
                  </a:lnTo>
                  <a:cubicBezTo>
                    <a:pt x="14" y="64"/>
                    <a:pt x="0" y="50"/>
                    <a:pt x="0" y="32"/>
                  </a:cubicBezTo>
                  <a:cubicBezTo>
                    <a:pt x="0" y="15"/>
                    <a:pt x="14" y="0"/>
                    <a:pt x="32" y="0"/>
                  </a:cubicBezTo>
                  <a:lnTo>
                    <a:pt x="1939" y="0"/>
                  </a:lnTo>
                  <a:cubicBezTo>
                    <a:pt x="1956" y="0"/>
                    <a:pt x="1971" y="15"/>
                    <a:pt x="1971" y="32"/>
                  </a:cubicBezTo>
                  <a:cubicBezTo>
                    <a:pt x="1971" y="50"/>
                    <a:pt x="1956" y="64"/>
                    <a:pt x="193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68066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7FAF47D-22FB-48F5-AFA7-B038CB1471A1}"/>
              </a:ext>
            </a:extLst>
          </p:cNvPr>
          <p:cNvGrpSpPr/>
          <p:nvPr/>
        </p:nvGrpSpPr>
        <p:grpSpPr>
          <a:xfrm>
            <a:off x="8839200" y="0"/>
            <a:ext cx="3352800" cy="6875844"/>
            <a:chOff x="9371532" y="569759"/>
            <a:chExt cx="2820468" cy="5784150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D41B9CB0-1DDC-475B-A2E9-A7F297B54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532" y="2435860"/>
              <a:ext cx="2820467" cy="2108386"/>
            </a:xfrm>
            <a:prstGeom prst="rect">
              <a:avLst/>
            </a:prstGeom>
          </p:spPr>
        </p:pic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6F422921-B225-4CAA-9617-912B8016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1533" y="570458"/>
              <a:ext cx="1423555" cy="1866102"/>
            </a:xfrm>
            <a:prstGeom prst="rect">
              <a:avLst/>
            </a:prstGeom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418540E6-ACF4-4A83-A7E9-FF54152D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71532" y="4544246"/>
              <a:ext cx="2820467" cy="1809663"/>
            </a:xfrm>
            <a:prstGeom prst="rect">
              <a:avLst/>
            </a:prstGeom>
          </p:spPr>
        </p:pic>
        <p:pic>
          <p:nvPicPr>
            <p:cNvPr id="5" name="Picture 9">
              <a:extLst>
                <a:ext uri="{FF2B5EF4-FFF2-40B4-BE49-F238E27FC236}">
                  <a16:creationId xmlns:a16="http://schemas.microsoft.com/office/drawing/2014/main" id="{3F9E2481-5977-432D-9775-EE18FAB2C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95088" y="569759"/>
              <a:ext cx="1396912" cy="1866101"/>
            </a:xfrm>
            <a:prstGeom prst="rect">
              <a:avLst/>
            </a:prstGeom>
          </p:spPr>
        </p:pic>
      </p:grpSp>
      <p:sp>
        <p:nvSpPr>
          <p:cNvPr id="6" name="Text 2">
            <a:extLst>
              <a:ext uri="{FF2B5EF4-FFF2-40B4-BE49-F238E27FC236}">
                <a16:creationId xmlns:a16="http://schemas.microsoft.com/office/drawing/2014/main" id="{E6FE2FAD-4D9E-4E23-AA50-7F93687E797C}"/>
              </a:ext>
            </a:extLst>
          </p:cNvPr>
          <p:cNvSpPr/>
          <p:nvPr/>
        </p:nvSpPr>
        <p:spPr>
          <a:xfrm>
            <a:off x="731565" y="551031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ДОСТИЖЕНИЯ УЧАСТНИКОВ В 2024 ГОДУ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BA9B19B-172B-4742-8C7D-A48157092936}"/>
              </a:ext>
            </a:extLst>
          </p:cNvPr>
          <p:cNvSpPr/>
          <p:nvPr/>
        </p:nvSpPr>
        <p:spPr>
          <a:xfrm>
            <a:off x="8839199" y="0"/>
            <a:ext cx="3367529" cy="6858000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C1A8DC5-B76F-4167-BD7F-CF1AA5E78A0A}"/>
              </a:ext>
            </a:extLst>
          </p:cNvPr>
          <p:cNvGrpSpPr/>
          <p:nvPr/>
        </p:nvGrpSpPr>
        <p:grpSpPr>
          <a:xfrm>
            <a:off x="391210" y="6366138"/>
            <a:ext cx="11324541" cy="316959"/>
            <a:chOff x="391210" y="6366138"/>
            <a:chExt cx="11324541" cy="316959"/>
          </a:xfrm>
        </p:grpSpPr>
        <p:pic>
          <p:nvPicPr>
            <p:cNvPr id="9" name="Google Shape;88;p1">
              <a:extLst>
                <a:ext uri="{FF2B5EF4-FFF2-40B4-BE49-F238E27FC236}">
                  <a16:creationId xmlns:a16="http://schemas.microsoft.com/office/drawing/2014/main" id="{738122CB-B1AA-45E1-9EB0-56147C14F77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615353" y="6366138"/>
              <a:ext cx="1100398" cy="316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Рисунок 9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2051A358-EC38-4651-9F38-8FDA61BAB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93899"/>
              <a:ext cx="874016" cy="2614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32CDA09-8279-4D16-BAC6-E0B75791BD89}"/>
              </a:ext>
            </a:extLst>
          </p:cNvPr>
          <p:cNvSpPr txBox="1"/>
          <p:nvPr/>
        </p:nvSpPr>
        <p:spPr>
          <a:xfrm>
            <a:off x="990738" y="1310513"/>
            <a:ext cx="320894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/>
              <a:t>1 место на Республиканской и международной предметных олимпиадах по информатике и физике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“Победитель конкурса “Лучшие идеи” имени </a:t>
            </a:r>
            <a:r>
              <a:rPr lang="ru-RU" sz="1200" dirty="0" err="1"/>
              <a:t>Ляззат</a:t>
            </a:r>
            <a:r>
              <a:rPr lang="ru-RU" sz="1200" dirty="0"/>
              <a:t> </a:t>
            </a:r>
            <a:r>
              <a:rPr lang="ru-RU" sz="1200" dirty="0" err="1"/>
              <a:t>Байишкызы</a:t>
            </a:r>
            <a:r>
              <a:rPr lang="ru-RU" sz="1200" dirty="0"/>
              <a:t> - гран-при городского этапа”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Бронзовая медаль на Международном открытом творческом конкурсе учителей и тренеров олимпийского резерва математики, физики и информатики – IMPACT </a:t>
            </a:r>
            <a:r>
              <a:rPr lang="ru-RU" sz="1200" dirty="0" err="1"/>
              <a:t>Olympiad</a:t>
            </a:r>
            <a:r>
              <a:rPr lang="ru-RU" sz="1200" dirty="0"/>
              <a:t>;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Проект "</a:t>
            </a:r>
            <a:r>
              <a:rPr lang="ru-RU" sz="1200" dirty="0" err="1"/>
              <a:t>Антибуллинг</a:t>
            </a:r>
            <a:r>
              <a:rPr lang="ru-RU" sz="1200" dirty="0"/>
              <a:t>" в школах региона как трансляция опыта</a:t>
            </a:r>
          </a:p>
          <a:p>
            <a:pPr>
              <a:spcAft>
                <a:spcPts val="1200"/>
              </a:spcAft>
            </a:pPr>
            <a:r>
              <a:rPr lang="ru-RU" sz="1200" dirty="0" err="1"/>
              <a:t>Үздік</a:t>
            </a:r>
            <a:r>
              <a:rPr lang="ru-RU" sz="1200" dirty="0"/>
              <a:t> </a:t>
            </a:r>
            <a:r>
              <a:rPr lang="ru-RU" sz="1200" dirty="0" err="1"/>
              <a:t>идеялар</a:t>
            </a:r>
            <a:r>
              <a:rPr lang="ru-RU" sz="1200" dirty="0"/>
              <a:t> </a:t>
            </a:r>
            <a:r>
              <a:rPr lang="ru-RU" sz="1200" dirty="0" err="1"/>
              <a:t>сайысы</a:t>
            </a:r>
            <a:r>
              <a:rPr lang="ru-RU" sz="1200" dirty="0"/>
              <a:t>, 1 место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Участие в областной олимпиаде для молодых учителей «</a:t>
            </a:r>
            <a:r>
              <a:rPr lang="ru-RU" sz="1200" dirty="0" err="1"/>
              <a:t>Жас</a:t>
            </a:r>
            <a:r>
              <a:rPr lang="ru-RU" sz="1200" dirty="0"/>
              <a:t>-STAR», в  турнире среди учителей информатики «</a:t>
            </a:r>
            <a:r>
              <a:rPr lang="ru-RU" sz="1200" dirty="0" err="1"/>
              <a:t>Uzdik</a:t>
            </a:r>
            <a:r>
              <a:rPr lang="ru-RU" sz="1200" dirty="0"/>
              <a:t> </a:t>
            </a:r>
            <a:r>
              <a:rPr lang="ru-RU" sz="1200" dirty="0" err="1"/>
              <a:t>ITUstaz</a:t>
            </a:r>
            <a:r>
              <a:rPr lang="ru-RU" sz="1200" dirty="0"/>
              <a:t>», чемпионате по спортивному программированию  </a:t>
            </a:r>
            <a:r>
              <a:rPr lang="ru-RU" sz="1200" dirty="0" err="1"/>
              <a:t>AlgoBatyr</a:t>
            </a:r>
            <a:r>
              <a:rPr lang="ru-RU" sz="1200" dirty="0"/>
              <a:t>;</a:t>
            </a: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BB0F6A1E-78C7-4EC7-BBC9-53273CB28B0A}"/>
              </a:ext>
            </a:extLst>
          </p:cNvPr>
          <p:cNvSpPr/>
          <p:nvPr/>
        </p:nvSpPr>
        <p:spPr>
          <a:xfrm>
            <a:off x="687562" y="139677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1607A378-F8A8-4A2E-9ED7-EB4CF126839D}"/>
              </a:ext>
            </a:extLst>
          </p:cNvPr>
          <p:cNvSpPr/>
          <p:nvPr/>
        </p:nvSpPr>
        <p:spPr>
          <a:xfrm>
            <a:off x="687562" y="209625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DD5CC60D-371E-4146-A83B-61316B9557BC}"/>
              </a:ext>
            </a:extLst>
          </p:cNvPr>
          <p:cNvSpPr/>
          <p:nvPr/>
        </p:nvSpPr>
        <p:spPr>
          <a:xfrm>
            <a:off x="687562" y="2777253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7" name="Shape">
            <a:extLst>
              <a:ext uri="{FF2B5EF4-FFF2-40B4-BE49-F238E27FC236}">
                <a16:creationId xmlns:a16="http://schemas.microsoft.com/office/drawing/2014/main" id="{B0943172-B6E5-4277-ABD4-A90A76ED2DB5}"/>
              </a:ext>
            </a:extLst>
          </p:cNvPr>
          <p:cNvSpPr/>
          <p:nvPr/>
        </p:nvSpPr>
        <p:spPr>
          <a:xfrm>
            <a:off x="687562" y="3862600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2853A06B-1DA8-43EB-9114-2323B5E4693B}"/>
              </a:ext>
            </a:extLst>
          </p:cNvPr>
          <p:cNvSpPr/>
          <p:nvPr/>
        </p:nvSpPr>
        <p:spPr>
          <a:xfrm>
            <a:off x="687562" y="4322289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ABD08FB8-CD49-45A6-A4A4-549DD3FB116C}"/>
              </a:ext>
            </a:extLst>
          </p:cNvPr>
          <p:cNvSpPr/>
          <p:nvPr/>
        </p:nvSpPr>
        <p:spPr>
          <a:xfrm>
            <a:off x="687562" y="4777696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D7FA92-8E79-4A52-92C8-C3570BE1B183}"/>
              </a:ext>
            </a:extLst>
          </p:cNvPr>
          <p:cNvSpPr txBox="1"/>
          <p:nvPr/>
        </p:nvSpPr>
        <p:spPr>
          <a:xfrm>
            <a:off x="4882833" y="1310513"/>
            <a:ext cx="3367529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200" dirty="0"/>
              <a:t>Подкаст с учениками - школа им. М. </a:t>
            </a:r>
            <a:r>
              <a:rPr lang="ru-RU" sz="1200" dirty="0" err="1"/>
              <a:t>Жусип</a:t>
            </a:r>
            <a:r>
              <a:rPr lang="ru-RU" sz="1200" dirty="0"/>
              <a:t> - пос. Новая </a:t>
            </a:r>
            <a:r>
              <a:rPr lang="ru-RU" sz="1200" dirty="0" err="1"/>
              <a:t>Узенка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Серия семинаров для учителей по педагогике в партнерстве с университетом школа им. М. </a:t>
            </a:r>
            <a:r>
              <a:rPr lang="ru-RU" sz="1200" dirty="0" err="1"/>
              <a:t>Жусип</a:t>
            </a:r>
            <a:r>
              <a:rPr lang="ru-RU" sz="1200" dirty="0"/>
              <a:t> - пос. Новая </a:t>
            </a:r>
            <a:r>
              <a:rPr lang="ru-RU" sz="1200" dirty="0" err="1"/>
              <a:t>Узенка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Уроки по методике PBL про животных с последующими выставками - школы им. К. Сатпаева и </a:t>
            </a:r>
            <a:r>
              <a:rPr lang="ru-RU" sz="1200" dirty="0" err="1"/>
              <a:t>Н.Абдирова</a:t>
            </a:r>
            <a:endParaRPr lang="ru-RU" sz="1200" dirty="0"/>
          </a:p>
          <a:p>
            <a:pPr>
              <a:spcAft>
                <a:spcPts val="1200"/>
              </a:spcAft>
            </a:pPr>
            <a:r>
              <a:rPr lang="ru-RU" sz="1200" dirty="0"/>
              <a:t>Поездка детей школы г. Абай в Парламент (10 </a:t>
            </a:r>
            <a:r>
              <a:rPr lang="ru-RU" sz="1200" dirty="0" err="1"/>
              <a:t>кл</a:t>
            </a:r>
            <a:r>
              <a:rPr lang="ru-RU" sz="1200" dirty="0"/>
              <a:t>) и в Астана IT на выставку по ИИ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"Письма добра" проект для связи между поколениями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"SAQ" проект по безопасности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Конкурс “Талантливым детям - талантливый учитель”, городской этап - 2 место - 2 участника</a:t>
            </a:r>
          </a:p>
          <a:p>
            <a:pPr>
              <a:spcAft>
                <a:spcPts val="1200"/>
              </a:spcAft>
            </a:pPr>
            <a:r>
              <a:rPr lang="ru-RU" sz="1200" dirty="0"/>
              <a:t>Городская научная конференция “Алихан </a:t>
            </a:r>
            <a:r>
              <a:rPr lang="ru-RU" sz="1200" dirty="0" err="1"/>
              <a:t>Букейханов</a:t>
            </a:r>
            <a:r>
              <a:rPr lang="ru-RU" sz="1200" dirty="0"/>
              <a:t> - личность нации” - 2 место</a:t>
            </a:r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9A34BB55-FA54-400E-8EAC-BDAE5FB5B7A1}"/>
              </a:ext>
            </a:extLst>
          </p:cNvPr>
          <p:cNvSpPr/>
          <p:nvPr/>
        </p:nvSpPr>
        <p:spPr>
          <a:xfrm>
            <a:off x="4579658" y="139677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77FD7726-9A45-4591-9B5C-24331BE4CBD8}"/>
              </a:ext>
            </a:extLst>
          </p:cNvPr>
          <p:cNvSpPr/>
          <p:nvPr/>
        </p:nvSpPr>
        <p:spPr>
          <a:xfrm>
            <a:off x="4579658" y="191133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3" name="Shape">
            <a:extLst>
              <a:ext uri="{FF2B5EF4-FFF2-40B4-BE49-F238E27FC236}">
                <a16:creationId xmlns:a16="http://schemas.microsoft.com/office/drawing/2014/main" id="{F98D0641-50C7-4168-B630-1FA3BA276E77}"/>
              </a:ext>
            </a:extLst>
          </p:cNvPr>
          <p:cNvSpPr/>
          <p:nvPr/>
        </p:nvSpPr>
        <p:spPr>
          <a:xfrm>
            <a:off x="4579658" y="2610955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E55C21B3-5FF3-4AC4-9E59-59728E2F6A97}"/>
              </a:ext>
            </a:extLst>
          </p:cNvPr>
          <p:cNvSpPr/>
          <p:nvPr/>
        </p:nvSpPr>
        <p:spPr>
          <a:xfrm>
            <a:off x="4579658" y="3339581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060ECC8D-2B68-4104-BD48-89DD9F0DEAA6}"/>
              </a:ext>
            </a:extLst>
          </p:cNvPr>
          <p:cNvSpPr/>
          <p:nvPr/>
        </p:nvSpPr>
        <p:spPr>
          <a:xfrm>
            <a:off x="4579658" y="3806358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BAF2228F-D811-4F2E-A193-0552FA3A99A9}"/>
              </a:ext>
            </a:extLst>
          </p:cNvPr>
          <p:cNvSpPr/>
          <p:nvPr/>
        </p:nvSpPr>
        <p:spPr>
          <a:xfrm>
            <a:off x="4579658" y="4326706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FCEFE509-444E-4B4D-B4DA-6CA452E8A5D4}"/>
              </a:ext>
            </a:extLst>
          </p:cNvPr>
          <p:cNvSpPr/>
          <p:nvPr/>
        </p:nvSpPr>
        <p:spPr>
          <a:xfrm>
            <a:off x="4579658" y="4692667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9EECF3E5-AB8A-4644-9731-6C7304E34F54}"/>
              </a:ext>
            </a:extLst>
          </p:cNvPr>
          <p:cNvSpPr/>
          <p:nvPr/>
        </p:nvSpPr>
        <p:spPr>
          <a:xfrm>
            <a:off x="4579658" y="5387440"/>
            <a:ext cx="210915" cy="2094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83" y="0"/>
                </a:moveTo>
                <a:cubicBezTo>
                  <a:pt x="4929" y="0"/>
                  <a:pt x="0" y="4800"/>
                  <a:pt x="0" y="10800"/>
                </a:cubicBezTo>
                <a:cubicBezTo>
                  <a:pt x="0" y="16833"/>
                  <a:pt x="5028" y="21600"/>
                  <a:pt x="10883" y="21600"/>
                </a:cubicBezTo>
                <a:cubicBezTo>
                  <a:pt x="16771" y="21600"/>
                  <a:pt x="21600" y="16833"/>
                  <a:pt x="21600" y="10800"/>
                </a:cubicBezTo>
                <a:cubicBezTo>
                  <a:pt x="21600" y="4800"/>
                  <a:pt x="16671" y="0"/>
                  <a:pt x="10883" y="0"/>
                </a:cubicBezTo>
                <a:close/>
                <a:moveTo>
                  <a:pt x="8633" y="16200"/>
                </a:moveTo>
                <a:lnTo>
                  <a:pt x="3275" y="10800"/>
                </a:lnTo>
                <a:lnTo>
                  <a:pt x="4730" y="9367"/>
                </a:lnTo>
                <a:lnTo>
                  <a:pt x="8633" y="13300"/>
                </a:lnTo>
                <a:lnTo>
                  <a:pt x="16870" y="5000"/>
                </a:lnTo>
                <a:lnTo>
                  <a:pt x="18325" y="6433"/>
                </a:lnTo>
                <a:lnTo>
                  <a:pt x="8633" y="16200"/>
                </a:lnTo>
                <a:close/>
              </a:path>
            </a:pathLst>
          </a:custGeom>
          <a:solidFill>
            <a:srgbClr val="A29ECE"/>
          </a:solidFill>
          <a:ln w="12700">
            <a:miter lim="400000"/>
          </a:ln>
        </p:spPr>
        <p:txBody>
          <a:bodyPr lIns="22860" rIns="22860" anchor="ctr"/>
          <a:lstStyle/>
          <a:p>
            <a:pPr defTabSz="457200">
              <a:lnSpc>
                <a:spcPct val="100000"/>
              </a:lnSpc>
              <a:defRPr sz="1800" baseline="0">
                <a:solidFill>
                  <a:srgbClr val="000000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pPr>
            <a:endParaRPr sz="9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930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0B2909-B93B-40F8-8845-B9805186FB7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2032" y="1674111"/>
            <a:ext cx="3146641" cy="2360290"/>
          </a:xfrm>
          <a:prstGeom prst="rect">
            <a:avLst/>
          </a:prstGeom>
        </p:spPr>
      </p:pic>
      <p:pic>
        <p:nvPicPr>
          <p:cNvPr id="3" name="object 5">
            <a:extLst>
              <a:ext uri="{FF2B5EF4-FFF2-40B4-BE49-F238E27FC236}">
                <a16:creationId xmlns:a16="http://schemas.microsoft.com/office/drawing/2014/main" id="{57CA4EE3-DDF5-4BCF-A779-7DD32CDCEB20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2032" y="3937252"/>
            <a:ext cx="3149968" cy="2025397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8850EC-21FE-4B15-85EF-5BC148349ACC}"/>
              </a:ext>
            </a:extLst>
          </p:cNvPr>
          <p:cNvSpPr/>
          <p:nvPr/>
        </p:nvSpPr>
        <p:spPr>
          <a:xfrm>
            <a:off x="8839199" y="1674110"/>
            <a:ext cx="3367529" cy="4288539"/>
          </a:xfrm>
          <a:prstGeom prst="rect">
            <a:avLst/>
          </a:prstGeom>
          <a:solidFill>
            <a:srgbClr val="55479C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BB6BA56-A3A8-4D12-8E90-BA49788ACDAC}"/>
              </a:ext>
            </a:extLst>
          </p:cNvPr>
          <p:cNvSpPr/>
          <p:nvPr/>
        </p:nvSpPr>
        <p:spPr>
          <a:xfrm>
            <a:off x="645245" y="544954"/>
            <a:ext cx="9777869" cy="263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400" b="1" spc="14" dirty="0">
                <a:solidFill>
                  <a:srgbClr val="2E2C70"/>
                </a:solidFill>
                <a:latin typeface="+mj-lt"/>
                <a:ea typeface="Arial Regular" pitchFamily="34" charset="-122"/>
                <a:cs typeface="Arial Regular" pitchFamily="34" charset="-120"/>
              </a:rPr>
              <a:t>RESEARCH &amp; DEVELOPMENT – ФОКУС НА РАЗВИТИЕ МЕСТНЫХ СООБЩЕСТВ И СООБЩЕСТВА ВЫПУСКНИКОВ</a:t>
            </a:r>
            <a:endParaRPr lang="en-US" sz="2400" b="1" dirty="0">
              <a:solidFill>
                <a:srgbClr val="2E2C70"/>
              </a:solidFill>
              <a:latin typeface="+mj-lt"/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8964258-A355-4A52-9552-9AD1C52CDAE6}"/>
              </a:ext>
            </a:extLst>
          </p:cNvPr>
          <p:cNvGrpSpPr/>
          <p:nvPr/>
        </p:nvGrpSpPr>
        <p:grpSpPr>
          <a:xfrm>
            <a:off x="645245" y="1674110"/>
            <a:ext cx="8898805" cy="4288540"/>
            <a:chOff x="645245" y="1597910"/>
            <a:chExt cx="11280055" cy="428854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BD66401B-4336-468A-B34C-16858868948D}"/>
                </a:ext>
              </a:extLst>
            </p:cNvPr>
            <p:cNvGrpSpPr/>
            <p:nvPr/>
          </p:nvGrpSpPr>
          <p:grpSpPr>
            <a:xfrm>
              <a:off x="645245" y="1597910"/>
              <a:ext cx="5717456" cy="4288540"/>
              <a:chOff x="645244" y="1597910"/>
              <a:chExt cx="11241955" cy="2559832"/>
            </a:xfrm>
          </p:grpSpPr>
          <p:sp>
            <p:nvSpPr>
              <p:cNvPr id="5" name="Google Shape;250;p10">
                <a:extLst>
                  <a:ext uri="{FF2B5EF4-FFF2-40B4-BE49-F238E27FC236}">
                    <a16:creationId xmlns:a16="http://schemas.microsoft.com/office/drawing/2014/main" id="{C1A879D8-91AC-4707-816F-A4E2298C1DBC}"/>
                  </a:ext>
                </a:extLst>
              </p:cNvPr>
              <p:cNvSpPr/>
              <p:nvPr/>
            </p:nvSpPr>
            <p:spPr>
              <a:xfrm>
                <a:off x="645244" y="1597910"/>
                <a:ext cx="11241955" cy="2559832"/>
              </a:xfrm>
              <a:prstGeom prst="roundRect">
                <a:avLst>
                  <a:gd name="adj" fmla="val 3420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253;p10">
                <a:extLst>
                  <a:ext uri="{FF2B5EF4-FFF2-40B4-BE49-F238E27FC236}">
                    <a16:creationId xmlns:a16="http://schemas.microsoft.com/office/drawing/2014/main" id="{86498A27-7321-47F9-BA8D-6D00E2F3B195}"/>
                  </a:ext>
                </a:extLst>
              </p:cNvPr>
              <p:cNvSpPr txBox="1"/>
              <p:nvPr/>
            </p:nvSpPr>
            <p:spPr>
              <a:xfrm>
                <a:off x="1286614" y="1784187"/>
                <a:ext cx="6593122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Местные сообщества </a:t>
                </a:r>
                <a:b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(</a:t>
                </a:r>
                <a:r>
                  <a:rPr lang="en-US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Local Community)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7" name="Google Shape;258;p10">
                <a:extLst>
                  <a:ext uri="{FF2B5EF4-FFF2-40B4-BE49-F238E27FC236}">
                    <a16:creationId xmlns:a16="http://schemas.microsoft.com/office/drawing/2014/main" id="{6DAC1D3A-1607-4A21-A51F-CFF919CE9A73}"/>
                  </a:ext>
                </a:extLst>
              </p:cNvPr>
              <p:cNvSpPr txBox="1"/>
              <p:nvPr/>
            </p:nvSpPr>
            <p:spPr>
              <a:xfrm>
                <a:off x="1286614" y="2246009"/>
                <a:ext cx="9857895" cy="17084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Программа для действующих педагогов школ-партнеров: создание сообщества педагогов (на этапе разработки).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Были проведены тренинги для коллективов школ-партнеров 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(более 400 учителей из 7 школ-партнеров).</a:t>
                </a:r>
              </a:p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Программа для управленческих команд школ-партнеров.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Были проведены офлайн обучающие мероприятия для управленческих команд школ-партнеров </a:t>
                </a:r>
                <a:b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(порядка 40 работников из 9 школ-партнеров).</a:t>
                </a:r>
              </a:p>
              <a:p>
                <a:pPr marL="171450" marR="0" lvl="0" indent="-171450" rtl="0">
                  <a:spcBef>
                    <a:spcPts val="0"/>
                  </a:spcBef>
                  <a:spcAft>
                    <a:spcPts val="0"/>
                  </a:spcAft>
                  <a:buClr>
                    <a:srgbClr val="55479C"/>
                  </a:buClr>
                  <a:buSzPct val="130000"/>
                  <a:buFont typeface="Wingdings" panose="05000000000000000000" pitchFamily="2" charset="2"/>
                  <a:buChar char="§"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Программа финансовой поддержки проектов сообщества TFQ (участники программы , учащиеся, команды школ-партнеров, родители, работники фонда) (на этапе согласования) 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90DEDF0D-FE46-4F6D-9336-BE37EEAC2A2F}"/>
                </a:ext>
              </a:extLst>
            </p:cNvPr>
            <p:cNvGrpSpPr/>
            <p:nvPr/>
          </p:nvGrpSpPr>
          <p:grpSpPr>
            <a:xfrm>
              <a:off x="6469177" y="1597911"/>
              <a:ext cx="5456123" cy="2360290"/>
              <a:chOff x="645244" y="1597909"/>
              <a:chExt cx="11241955" cy="1408858"/>
            </a:xfrm>
          </p:grpSpPr>
          <p:sp>
            <p:nvSpPr>
              <p:cNvPr id="13" name="Google Shape;250;p10">
                <a:extLst>
                  <a:ext uri="{FF2B5EF4-FFF2-40B4-BE49-F238E27FC236}">
                    <a16:creationId xmlns:a16="http://schemas.microsoft.com/office/drawing/2014/main" id="{8EB665EF-9D88-4B9B-8F82-6DEDBA36EFDC}"/>
                  </a:ext>
                </a:extLst>
              </p:cNvPr>
              <p:cNvSpPr/>
              <p:nvPr/>
            </p:nvSpPr>
            <p:spPr>
              <a:xfrm>
                <a:off x="645244" y="1597909"/>
                <a:ext cx="11241955" cy="1408858"/>
              </a:xfrm>
              <a:prstGeom prst="roundRect">
                <a:avLst>
                  <a:gd name="adj" fmla="val 4549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253;p10">
                <a:extLst>
                  <a:ext uri="{FF2B5EF4-FFF2-40B4-BE49-F238E27FC236}">
                    <a16:creationId xmlns:a16="http://schemas.microsoft.com/office/drawing/2014/main" id="{9B22FF5E-9C8B-4D1F-BC52-0F23F815E74F}"/>
                  </a:ext>
                </a:extLst>
              </p:cNvPr>
              <p:cNvSpPr txBox="1"/>
              <p:nvPr/>
            </p:nvSpPr>
            <p:spPr>
              <a:xfrm>
                <a:off x="1257927" y="1784187"/>
                <a:ext cx="7295722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Сообщество </a:t>
                </a:r>
                <a:r>
                  <a:rPr lang="ru-RU" sz="1200" b="1" i="0" u="none" strike="noStrike" cap="none" dirty="0" err="1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Аламни</a:t>
                </a: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 </a:t>
                </a:r>
                <a:b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</a:b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(</a:t>
                </a:r>
                <a:r>
                  <a:rPr lang="en-US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Alumni Community)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15" name="Google Shape;258;p10">
                <a:extLst>
                  <a:ext uri="{FF2B5EF4-FFF2-40B4-BE49-F238E27FC236}">
                    <a16:creationId xmlns:a16="http://schemas.microsoft.com/office/drawing/2014/main" id="{4ADBE17F-72D7-40E0-B68A-46B0DC02F88E}"/>
                  </a:ext>
                </a:extLst>
              </p:cNvPr>
              <p:cNvSpPr txBox="1"/>
              <p:nvPr/>
            </p:nvSpPr>
            <p:spPr>
              <a:xfrm>
                <a:off x="1257929" y="2208485"/>
                <a:ext cx="9849305" cy="7164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Разработан документ "Ценностное предложение выпускникам TFQ", регулирующий деятельность выпускников программы. </a:t>
                </a: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Проведена стажировка 3х участниц программы, которые выбрали это направление для дальнейшего развития карьеры в программе. 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5F500C3-D5CF-4F33-8E50-866A44CFF4F6}"/>
                </a:ext>
              </a:extLst>
            </p:cNvPr>
            <p:cNvGrpSpPr/>
            <p:nvPr/>
          </p:nvGrpSpPr>
          <p:grpSpPr>
            <a:xfrm>
              <a:off x="6469177" y="4055358"/>
              <a:ext cx="5456123" cy="1831091"/>
              <a:chOff x="645244" y="1874388"/>
              <a:chExt cx="11241955" cy="1092979"/>
            </a:xfrm>
          </p:grpSpPr>
          <p:sp>
            <p:nvSpPr>
              <p:cNvPr id="17" name="Google Shape;250;p10">
                <a:extLst>
                  <a:ext uri="{FF2B5EF4-FFF2-40B4-BE49-F238E27FC236}">
                    <a16:creationId xmlns:a16="http://schemas.microsoft.com/office/drawing/2014/main" id="{7B8FC2EE-F625-42C1-99A1-283A8E480CDA}"/>
                  </a:ext>
                </a:extLst>
              </p:cNvPr>
              <p:cNvSpPr/>
              <p:nvPr/>
            </p:nvSpPr>
            <p:spPr>
              <a:xfrm>
                <a:off x="645244" y="1874388"/>
                <a:ext cx="11241955" cy="1092979"/>
              </a:xfrm>
              <a:prstGeom prst="roundRect">
                <a:avLst>
                  <a:gd name="adj" fmla="val 10083"/>
                </a:avLst>
              </a:prstGeom>
              <a:solidFill>
                <a:srgbClr val="E3E2F0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 b="0" i="0" u="none" strike="noStrike" cap="none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253;p10">
                <a:extLst>
                  <a:ext uri="{FF2B5EF4-FFF2-40B4-BE49-F238E27FC236}">
                    <a16:creationId xmlns:a16="http://schemas.microsoft.com/office/drawing/2014/main" id="{11F116A5-89AE-4C29-AD07-9737A30D4F27}"/>
                  </a:ext>
                </a:extLst>
              </p:cNvPr>
              <p:cNvSpPr txBox="1"/>
              <p:nvPr/>
            </p:nvSpPr>
            <p:spPr>
              <a:xfrm>
                <a:off x="1257929" y="2008683"/>
                <a:ext cx="7295720" cy="275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1" i="0" u="none" strike="noStrike" cap="none" dirty="0">
                    <a:solidFill>
                      <a:srgbClr val="55479C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Профессиональный трек участников 1 потока</a:t>
                </a:r>
                <a:endParaRPr sz="1200" dirty="0">
                  <a:solidFill>
                    <a:srgbClr val="55479C"/>
                  </a:solidFill>
                  <a:latin typeface="+mj-lt"/>
                </a:endParaRPr>
              </a:p>
            </p:txBody>
          </p:sp>
          <p:sp>
            <p:nvSpPr>
              <p:cNvPr id="19" name="Google Shape;258;p10">
                <a:extLst>
                  <a:ext uri="{FF2B5EF4-FFF2-40B4-BE49-F238E27FC236}">
                    <a16:creationId xmlns:a16="http://schemas.microsoft.com/office/drawing/2014/main" id="{48544254-60D9-4D86-91B0-AE7F693F9ECC}"/>
                  </a:ext>
                </a:extLst>
              </p:cNvPr>
              <p:cNvSpPr txBox="1"/>
              <p:nvPr/>
            </p:nvSpPr>
            <p:spPr>
              <a:xfrm>
                <a:off x="1257929" y="2350895"/>
                <a:ext cx="9849305" cy="4959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Проведены занятия по профессиональному треку направлений: «Social </a:t>
                </a:r>
                <a:r>
                  <a:rPr lang="ru-RU" sz="1200" b="0" i="0" u="none" strike="noStrike" cap="none" dirty="0" err="1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Movement</a:t>
                </a:r>
                <a:r>
                  <a:rPr lang="ru-RU" sz="1200" b="0" i="0" u="none" strike="noStrike" cap="none" dirty="0">
                    <a:solidFill>
                      <a:schemeClr val="tx1"/>
                    </a:solidFill>
                    <a:latin typeface="+mj-lt"/>
                    <a:ea typeface="Arial"/>
                    <a:cs typeface="Arial"/>
                    <a:sym typeface="Arial"/>
                  </a:rPr>
                  <a:t>», «Основы исследований в образовании», «Менеджмент в образовании».</a:t>
                </a:r>
              </a:p>
            </p:txBody>
          </p:sp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DE586A3-BD5F-4843-85EE-761F204E952C}"/>
              </a:ext>
            </a:extLst>
          </p:cNvPr>
          <p:cNvGrpSpPr/>
          <p:nvPr/>
        </p:nvGrpSpPr>
        <p:grpSpPr>
          <a:xfrm>
            <a:off x="4119360" y="1948617"/>
            <a:ext cx="660939" cy="655229"/>
            <a:chOff x="5221288" y="2872862"/>
            <a:chExt cx="735013" cy="728663"/>
          </a:xfrm>
          <a:solidFill>
            <a:srgbClr val="A29ECE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B5CFFA8-BC49-457D-9B2B-2B1B21C27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151" y="3193537"/>
              <a:ext cx="20638" cy="127000"/>
            </a:xfrm>
            <a:custGeom>
              <a:avLst/>
              <a:gdLst>
                <a:gd name="T0" fmla="*/ 28 w 57"/>
                <a:gd name="T1" fmla="*/ 351 h 351"/>
                <a:gd name="T2" fmla="*/ 0 w 57"/>
                <a:gd name="T3" fmla="*/ 322 h 351"/>
                <a:gd name="T4" fmla="*/ 0 w 57"/>
                <a:gd name="T5" fmla="*/ 29 h 351"/>
                <a:gd name="T6" fmla="*/ 28 w 57"/>
                <a:gd name="T7" fmla="*/ 0 h 351"/>
                <a:gd name="T8" fmla="*/ 57 w 57"/>
                <a:gd name="T9" fmla="*/ 29 h 351"/>
                <a:gd name="T10" fmla="*/ 57 w 57"/>
                <a:gd name="T11" fmla="*/ 322 h 351"/>
                <a:gd name="T12" fmla="*/ 28 w 57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51">
                  <a:moveTo>
                    <a:pt x="28" y="351"/>
                  </a:moveTo>
                  <a:cubicBezTo>
                    <a:pt x="12" y="351"/>
                    <a:pt x="0" y="338"/>
                    <a:pt x="0" y="322"/>
                  </a:cubicBezTo>
                  <a:lnTo>
                    <a:pt x="0" y="29"/>
                  </a:lnTo>
                  <a:cubicBezTo>
                    <a:pt x="0" y="13"/>
                    <a:pt x="12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lnTo>
                    <a:pt x="57" y="322"/>
                  </a:lnTo>
                  <a:cubicBezTo>
                    <a:pt x="57" y="338"/>
                    <a:pt x="44" y="351"/>
                    <a:pt x="28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49FEF799-FF42-45AA-A3E4-8B8326D571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29263" y="2971287"/>
              <a:ext cx="119063" cy="120650"/>
            </a:xfrm>
            <a:custGeom>
              <a:avLst/>
              <a:gdLst>
                <a:gd name="T0" fmla="*/ 166 w 332"/>
                <a:gd name="T1" fmla="*/ 57 h 332"/>
                <a:gd name="T2" fmla="*/ 57 w 332"/>
                <a:gd name="T3" fmla="*/ 166 h 332"/>
                <a:gd name="T4" fmla="*/ 166 w 332"/>
                <a:gd name="T5" fmla="*/ 275 h 332"/>
                <a:gd name="T6" fmla="*/ 275 w 332"/>
                <a:gd name="T7" fmla="*/ 166 h 332"/>
                <a:gd name="T8" fmla="*/ 166 w 332"/>
                <a:gd name="T9" fmla="*/ 57 h 332"/>
                <a:gd name="T10" fmla="*/ 166 w 332"/>
                <a:gd name="T11" fmla="*/ 332 h 332"/>
                <a:gd name="T12" fmla="*/ 0 w 332"/>
                <a:gd name="T13" fmla="*/ 166 h 332"/>
                <a:gd name="T14" fmla="*/ 166 w 332"/>
                <a:gd name="T15" fmla="*/ 0 h 332"/>
                <a:gd name="T16" fmla="*/ 332 w 332"/>
                <a:gd name="T17" fmla="*/ 166 h 332"/>
                <a:gd name="T18" fmla="*/ 166 w 332"/>
                <a:gd name="T19" fmla="*/ 332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2" h="332">
                  <a:moveTo>
                    <a:pt x="166" y="57"/>
                  </a:moveTo>
                  <a:cubicBezTo>
                    <a:pt x="106" y="57"/>
                    <a:pt x="57" y="106"/>
                    <a:pt x="57" y="166"/>
                  </a:cubicBezTo>
                  <a:cubicBezTo>
                    <a:pt x="57" y="226"/>
                    <a:pt x="106" y="275"/>
                    <a:pt x="166" y="275"/>
                  </a:cubicBezTo>
                  <a:cubicBezTo>
                    <a:pt x="226" y="275"/>
                    <a:pt x="275" y="226"/>
                    <a:pt x="275" y="166"/>
                  </a:cubicBezTo>
                  <a:cubicBezTo>
                    <a:pt x="275" y="106"/>
                    <a:pt x="226" y="57"/>
                    <a:pt x="166" y="57"/>
                  </a:cubicBezTo>
                  <a:close/>
                  <a:moveTo>
                    <a:pt x="166" y="332"/>
                  </a:moveTo>
                  <a:cubicBezTo>
                    <a:pt x="75" y="332"/>
                    <a:pt x="0" y="258"/>
                    <a:pt x="0" y="166"/>
                  </a:cubicBezTo>
                  <a:cubicBezTo>
                    <a:pt x="0" y="74"/>
                    <a:pt x="75" y="0"/>
                    <a:pt x="166" y="0"/>
                  </a:cubicBezTo>
                  <a:cubicBezTo>
                    <a:pt x="258" y="0"/>
                    <a:pt x="332" y="74"/>
                    <a:pt x="332" y="166"/>
                  </a:cubicBezTo>
                  <a:cubicBezTo>
                    <a:pt x="332" y="258"/>
                    <a:pt x="258" y="332"/>
                    <a:pt x="166" y="3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A9A3EC15-3701-485E-87D4-209BB40A1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1801" y="3193537"/>
              <a:ext cx="20638" cy="127000"/>
            </a:xfrm>
            <a:custGeom>
              <a:avLst/>
              <a:gdLst>
                <a:gd name="T0" fmla="*/ 28 w 57"/>
                <a:gd name="T1" fmla="*/ 351 h 351"/>
                <a:gd name="T2" fmla="*/ 0 w 57"/>
                <a:gd name="T3" fmla="*/ 322 h 351"/>
                <a:gd name="T4" fmla="*/ 0 w 57"/>
                <a:gd name="T5" fmla="*/ 29 h 351"/>
                <a:gd name="T6" fmla="*/ 28 w 57"/>
                <a:gd name="T7" fmla="*/ 0 h 351"/>
                <a:gd name="T8" fmla="*/ 57 w 57"/>
                <a:gd name="T9" fmla="*/ 29 h 351"/>
                <a:gd name="T10" fmla="*/ 57 w 57"/>
                <a:gd name="T11" fmla="*/ 322 h 351"/>
                <a:gd name="T12" fmla="*/ 28 w 57"/>
                <a:gd name="T13" fmla="*/ 35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351">
                  <a:moveTo>
                    <a:pt x="28" y="351"/>
                  </a:moveTo>
                  <a:cubicBezTo>
                    <a:pt x="13" y="351"/>
                    <a:pt x="0" y="338"/>
                    <a:pt x="0" y="322"/>
                  </a:cubicBezTo>
                  <a:lnTo>
                    <a:pt x="0" y="29"/>
                  </a:ln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lnTo>
                    <a:pt x="57" y="322"/>
                  </a:lnTo>
                  <a:cubicBezTo>
                    <a:pt x="57" y="338"/>
                    <a:pt x="44" y="351"/>
                    <a:pt x="28" y="3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9217A921-2790-4A55-AC90-1E86565F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176" y="3101462"/>
              <a:ext cx="247650" cy="500063"/>
            </a:xfrm>
            <a:custGeom>
              <a:avLst/>
              <a:gdLst>
                <a:gd name="T0" fmla="*/ 528 w 686"/>
                <a:gd name="T1" fmla="*/ 1382 h 1382"/>
                <a:gd name="T2" fmla="*/ 389 w 686"/>
                <a:gd name="T3" fmla="*/ 1382 h 1382"/>
                <a:gd name="T4" fmla="*/ 360 w 686"/>
                <a:gd name="T5" fmla="*/ 1353 h 1382"/>
                <a:gd name="T6" fmla="*/ 360 w 686"/>
                <a:gd name="T7" fmla="*/ 783 h 1382"/>
                <a:gd name="T8" fmla="*/ 354 w 686"/>
                <a:gd name="T9" fmla="*/ 770 h 1382"/>
                <a:gd name="T10" fmla="*/ 340 w 686"/>
                <a:gd name="T11" fmla="*/ 766 h 1382"/>
                <a:gd name="T12" fmla="*/ 326 w 686"/>
                <a:gd name="T13" fmla="*/ 786 h 1382"/>
                <a:gd name="T14" fmla="*/ 326 w 686"/>
                <a:gd name="T15" fmla="*/ 1353 h 1382"/>
                <a:gd name="T16" fmla="*/ 297 w 686"/>
                <a:gd name="T17" fmla="*/ 1382 h 1382"/>
                <a:gd name="T18" fmla="*/ 158 w 686"/>
                <a:gd name="T19" fmla="*/ 1382 h 1382"/>
                <a:gd name="T20" fmla="*/ 130 w 686"/>
                <a:gd name="T21" fmla="*/ 1353 h 1382"/>
                <a:gd name="T22" fmla="*/ 130 w 686"/>
                <a:gd name="T23" fmla="*/ 661 h 1382"/>
                <a:gd name="T24" fmla="*/ 76 w 686"/>
                <a:gd name="T25" fmla="*/ 667 h 1382"/>
                <a:gd name="T26" fmla="*/ 0 w 686"/>
                <a:gd name="T27" fmla="*/ 573 h 1382"/>
                <a:gd name="T28" fmla="*/ 0 w 686"/>
                <a:gd name="T29" fmla="*/ 219 h 1382"/>
                <a:gd name="T30" fmla="*/ 194 w 686"/>
                <a:gd name="T31" fmla="*/ 2 h 1382"/>
                <a:gd name="T32" fmla="*/ 226 w 686"/>
                <a:gd name="T33" fmla="*/ 27 h 1382"/>
                <a:gd name="T34" fmla="*/ 201 w 686"/>
                <a:gd name="T35" fmla="*/ 58 h 1382"/>
                <a:gd name="T36" fmla="*/ 58 w 686"/>
                <a:gd name="T37" fmla="*/ 219 h 1382"/>
                <a:gd name="T38" fmla="*/ 58 w 686"/>
                <a:gd name="T39" fmla="*/ 573 h 1382"/>
                <a:gd name="T40" fmla="*/ 86 w 686"/>
                <a:gd name="T41" fmla="*/ 611 h 1382"/>
                <a:gd name="T42" fmla="*/ 117 w 686"/>
                <a:gd name="T43" fmla="*/ 603 h 1382"/>
                <a:gd name="T44" fmla="*/ 130 w 686"/>
                <a:gd name="T45" fmla="*/ 575 h 1382"/>
                <a:gd name="T46" fmla="*/ 158 w 686"/>
                <a:gd name="T47" fmla="*/ 547 h 1382"/>
                <a:gd name="T48" fmla="*/ 187 w 686"/>
                <a:gd name="T49" fmla="*/ 575 h 1382"/>
                <a:gd name="T50" fmla="*/ 187 w 686"/>
                <a:gd name="T51" fmla="*/ 1325 h 1382"/>
                <a:gd name="T52" fmla="*/ 269 w 686"/>
                <a:gd name="T53" fmla="*/ 1325 h 1382"/>
                <a:gd name="T54" fmla="*/ 269 w 686"/>
                <a:gd name="T55" fmla="*/ 786 h 1382"/>
                <a:gd name="T56" fmla="*/ 331 w 686"/>
                <a:gd name="T57" fmla="*/ 710 h 1382"/>
                <a:gd name="T58" fmla="*/ 392 w 686"/>
                <a:gd name="T59" fmla="*/ 726 h 1382"/>
                <a:gd name="T60" fmla="*/ 418 w 686"/>
                <a:gd name="T61" fmla="*/ 783 h 1382"/>
                <a:gd name="T62" fmla="*/ 418 w 686"/>
                <a:gd name="T63" fmla="*/ 1325 h 1382"/>
                <a:gd name="T64" fmla="*/ 500 w 686"/>
                <a:gd name="T65" fmla="*/ 1325 h 1382"/>
                <a:gd name="T66" fmla="*/ 500 w 686"/>
                <a:gd name="T67" fmla="*/ 575 h 1382"/>
                <a:gd name="T68" fmla="*/ 528 w 686"/>
                <a:gd name="T69" fmla="*/ 547 h 1382"/>
                <a:gd name="T70" fmla="*/ 557 w 686"/>
                <a:gd name="T71" fmla="*/ 575 h 1382"/>
                <a:gd name="T72" fmla="*/ 570 w 686"/>
                <a:gd name="T73" fmla="*/ 603 h 1382"/>
                <a:gd name="T74" fmla="*/ 600 w 686"/>
                <a:gd name="T75" fmla="*/ 611 h 1382"/>
                <a:gd name="T76" fmla="*/ 629 w 686"/>
                <a:gd name="T77" fmla="*/ 573 h 1382"/>
                <a:gd name="T78" fmla="*/ 629 w 686"/>
                <a:gd name="T79" fmla="*/ 219 h 1382"/>
                <a:gd name="T80" fmla="*/ 486 w 686"/>
                <a:gd name="T81" fmla="*/ 58 h 1382"/>
                <a:gd name="T82" fmla="*/ 461 w 686"/>
                <a:gd name="T83" fmla="*/ 27 h 1382"/>
                <a:gd name="T84" fmla="*/ 492 w 686"/>
                <a:gd name="T85" fmla="*/ 2 h 1382"/>
                <a:gd name="T86" fmla="*/ 686 w 686"/>
                <a:gd name="T87" fmla="*/ 219 h 1382"/>
                <a:gd name="T88" fmla="*/ 686 w 686"/>
                <a:gd name="T89" fmla="*/ 573 h 1382"/>
                <a:gd name="T90" fmla="*/ 611 w 686"/>
                <a:gd name="T91" fmla="*/ 667 h 1382"/>
                <a:gd name="T92" fmla="*/ 557 w 686"/>
                <a:gd name="T93" fmla="*/ 661 h 1382"/>
                <a:gd name="T94" fmla="*/ 557 w 686"/>
                <a:gd name="T95" fmla="*/ 1353 h 1382"/>
                <a:gd name="T96" fmla="*/ 528 w 686"/>
                <a:gd name="T97" fmla="*/ 1382 h 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382">
                  <a:moveTo>
                    <a:pt x="528" y="1382"/>
                  </a:moveTo>
                  <a:lnTo>
                    <a:pt x="389" y="1382"/>
                  </a:lnTo>
                  <a:cubicBezTo>
                    <a:pt x="373" y="1382"/>
                    <a:pt x="360" y="1369"/>
                    <a:pt x="360" y="1353"/>
                  </a:cubicBezTo>
                  <a:lnTo>
                    <a:pt x="360" y="783"/>
                  </a:lnTo>
                  <a:cubicBezTo>
                    <a:pt x="360" y="778"/>
                    <a:pt x="358" y="773"/>
                    <a:pt x="354" y="770"/>
                  </a:cubicBezTo>
                  <a:cubicBezTo>
                    <a:pt x="352" y="768"/>
                    <a:pt x="347" y="765"/>
                    <a:pt x="340" y="766"/>
                  </a:cubicBezTo>
                  <a:cubicBezTo>
                    <a:pt x="332" y="768"/>
                    <a:pt x="326" y="776"/>
                    <a:pt x="326" y="786"/>
                  </a:cubicBezTo>
                  <a:lnTo>
                    <a:pt x="326" y="1353"/>
                  </a:lnTo>
                  <a:cubicBezTo>
                    <a:pt x="326" y="1369"/>
                    <a:pt x="313" y="1382"/>
                    <a:pt x="297" y="1382"/>
                  </a:cubicBezTo>
                  <a:lnTo>
                    <a:pt x="158" y="1382"/>
                  </a:lnTo>
                  <a:cubicBezTo>
                    <a:pt x="143" y="1382"/>
                    <a:pt x="130" y="1369"/>
                    <a:pt x="130" y="1353"/>
                  </a:cubicBezTo>
                  <a:lnTo>
                    <a:pt x="130" y="661"/>
                  </a:lnTo>
                  <a:cubicBezTo>
                    <a:pt x="113" y="668"/>
                    <a:pt x="94" y="670"/>
                    <a:pt x="76" y="667"/>
                  </a:cubicBezTo>
                  <a:cubicBezTo>
                    <a:pt x="32" y="659"/>
                    <a:pt x="0" y="619"/>
                    <a:pt x="0" y="573"/>
                  </a:cubicBezTo>
                  <a:lnTo>
                    <a:pt x="0" y="219"/>
                  </a:lnTo>
                  <a:cubicBezTo>
                    <a:pt x="0" y="108"/>
                    <a:pt x="84" y="14"/>
                    <a:pt x="194" y="2"/>
                  </a:cubicBezTo>
                  <a:cubicBezTo>
                    <a:pt x="210" y="0"/>
                    <a:pt x="224" y="11"/>
                    <a:pt x="226" y="27"/>
                  </a:cubicBezTo>
                  <a:cubicBezTo>
                    <a:pt x="228" y="42"/>
                    <a:pt x="217" y="57"/>
                    <a:pt x="201" y="58"/>
                  </a:cubicBezTo>
                  <a:cubicBezTo>
                    <a:pt x="119" y="68"/>
                    <a:pt x="58" y="137"/>
                    <a:pt x="58" y="219"/>
                  </a:cubicBezTo>
                  <a:lnTo>
                    <a:pt x="58" y="573"/>
                  </a:lnTo>
                  <a:cubicBezTo>
                    <a:pt x="58" y="591"/>
                    <a:pt x="70" y="608"/>
                    <a:pt x="86" y="611"/>
                  </a:cubicBezTo>
                  <a:cubicBezTo>
                    <a:pt x="97" y="613"/>
                    <a:pt x="108" y="610"/>
                    <a:pt x="117" y="603"/>
                  </a:cubicBezTo>
                  <a:cubicBezTo>
                    <a:pt x="125" y="596"/>
                    <a:pt x="130" y="586"/>
                    <a:pt x="130" y="575"/>
                  </a:cubicBezTo>
                  <a:cubicBezTo>
                    <a:pt x="130" y="560"/>
                    <a:pt x="143" y="547"/>
                    <a:pt x="158" y="547"/>
                  </a:cubicBezTo>
                  <a:cubicBezTo>
                    <a:pt x="174" y="547"/>
                    <a:pt x="187" y="560"/>
                    <a:pt x="187" y="575"/>
                  </a:cubicBezTo>
                  <a:lnTo>
                    <a:pt x="187" y="1325"/>
                  </a:lnTo>
                  <a:lnTo>
                    <a:pt x="269" y="1325"/>
                  </a:lnTo>
                  <a:lnTo>
                    <a:pt x="269" y="786"/>
                  </a:lnTo>
                  <a:cubicBezTo>
                    <a:pt x="269" y="748"/>
                    <a:pt x="296" y="716"/>
                    <a:pt x="331" y="710"/>
                  </a:cubicBezTo>
                  <a:cubicBezTo>
                    <a:pt x="353" y="706"/>
                    <a:pt x="375" y="712"/>
                    <a:pt x="392" y="726"/>
                  </a:cubicBezTo>
                  <a:cubicBezTo>
                    <a:pt x="408" y="741"/>
                    <a:pt x="418" y="761"/>
                    <a:pt x="418" y="783"/>
                  </a:cubicBezTo>
                  <a:lnTo>
                    <a:pt x="418" y="1325"/>
                  </a:lnTo>
                  <a:lnTo>
                    <a:pt x="500" y="1325"/>
                  </a:lnTo>
                  <a:lnTo>
                    <a:pt x="500" y="575"/>
                  </a:lnTo>
                  <a:cubicBezTo>
                    <a:pt x="500" y="560"/>
                    <a:pt x="512" y="547"/>
                    <a:pt x="528" y="547"/>
                  </a:cubicBezTo>
                  <a:cubicBezTo>
                    <a:pt x="544" y="547"/>
                    <a:pt x="557" y="560"/>
                    <a:pt x="557" y="575"/>
                  </a:cubicBezTo>
                  <a:cubicBezTo>
                    <a:pt x="557" y="586"/>
                    <a:pt x="562" y="596"/>
                    <a:pt x="570" y="603"/>
                  </a:cubicBezTo>
                  <a:cubicBezTo>
                    <a:pt x="578" y="610"/>
                    <a:pt x="589" y="613"/>
                    <a:pt x="600" y="611"/>
                  </a:cubicBezTo>
                  <a:cubicBezTo>
                    <a:pt x="617" y="608"/>
                    <a:pt x="629" y="591"/>
                    <a:pt x="629" y="573"/>
                  </a:cubicBezTo>
                  <a:lnTo>
                    <a:pt x="629" y="219"/>
                  </a:lnTo>
                  <a:cubicBezTo>
                    <a:pt x="629" y="137"/>
                    <a:pt x="567" y="68"/>
                    <a:pt x="486" y="58"/>
                  </a:cubicBezTo>
                  <a:cubicBezTo>
                    <a:pt x="470" y="57"/>
                    <a:pt x="459" y="42"/>
                    <a:pt x="461" y="27"/>
                  </a:cubicBezTo>
                  <a:cubicBezTo>
                    <a:pt x="462" y="11"/>
                    <a:pt x="477" y="0"/>
                    <a:pt x="492" y="2"/>
                  </a:cubicBezTo>
                  <a:cubicBezTo>
                    <a:pt x="603" y="14"/>
                    <a:pt x="686" y="108"/>
                    <a:pt x="686" y="219"/>
                  </a:cubicBezTo>
                  <a:lnTo>
                    <a:pt x="686" y="573"/>
                  </a:lnTo>
                  <a:cubicBezTo>
                    <a:pt x="686" y="619"/>
                    <a:pt x="655" y="659"/>
                    <a:pt x="611" y="667"/>
                  </a:cubicBezTo>
                  <a:cubicBezTo>
                    <a:pt x="593" y="670"/>
                    <a:pt x="574" y="668"/>
                    <a:pt x="557" y="661"/>
                  </a:cubicBezTo>
                  <a:lnTo>
                    <a:pt x="557" y="1353"/>
                  </a:lnTo>
                  <a:cubicBezTo>
                    <a:pt x="557" y="1369"/>
                    <a:pt x="544" y="1382"/>
                    <a:pt x="528" y="13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3A812E6A-E95C-4034-93F0-D7228C7AA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788" y="3130037"/>
              <a:ext cx="20638" cy="101600"/>
            </a:xfrm>
            <a:custGeom>
              <a:avLst/>
              <a:gdLst>
                <a:gd name="T0" fmla="*/ 29 w 58"/>
                <a:gd name="T1" fmla="*/ 281 h 281"/>
                <a:gd name="T2" fmla="*/ 0 w 58"/>
                <a:gd name="T3" fmla="*/ 253 h 281"/>
                <a:gd name="T4" fmla="*/ 0 w 58"/>
                <a:gd name="T5" fmla="*/ 28 h 281"/>
                <a:gd name="T6" fmla="*/ 29 w 58"/>
                <a:gd name="T7" fmla="*/ 0 h 281"/>
                <a:gd name="T8" fmla="*/ 58 w 58"/>
                <a:gd name="T9" fmla="*/ 28 h 281"/>
                <a:gd name="T10" fmla="*/ 58 w 58"/>
                <a:gd name="T11" fmla="*/ 253 h 281"/>
                <a:gd name="T12" fmla="*/ 29 w 58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81">
                  <a:moveTo>
                    <a:pt x="29" y="281"/>
                  </a:moveTo>
                  <a:cubicBezTo>
                    <a:pt x="13" y="281"/>
                    <a:pt x="0" y="268"/>
                    <a:pt x="0" y="253"/>
                  </a:cubicBezTo>
                  <a:lnTo>
                    <a:pt x="0" y="28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8"/>
                  </a:cubicBezTo>
                  <a:lnTo>
                    <a:pt x="58" y="253"/>
                  </a:lnTo>
                  <a:cubicBezTo>
                    <a:pt x="58" y="268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6C77B867-B6DA-4944-9831-6FDF4F724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03888" y="2960174"/>
              <a:ext cx="96838" cy="96838"/>
            </a:xfrm>
            <a:custGeom>
              <a:avLst/>
              <a:gdLst>
                <a:gd name="T0" fmla="*/ 134 w 267"/>
                <a:gd name="T1" fmla="*/ 58 h 268"/>
                <a:gd name="T2" fmla="*/ 57 w 267"/>
                <a:gd name="T3" fmla="*/ 134 h 268"/>
                <a:gd name="T4" fmla="*/ 134 w 267"/>
                <a:gd name="T5" fmla="*/ 210 h 268"/>
                <a:gd name="T6" fmla="*/ 210 w 267"/>
                <a:gd name="T7" fmla="*/ 134 h 268"/>
                <a:gd name="T8" fmla="*/ 134 w 267"/>
                <a:gd name="T9" fmla="*/ 58 h 268"/>
                <a:gd name="T10" fmla="*/ 134 w 267"/>
                <a:gd name="T11" fmla="*/ 268 h 268"/>
                <a:gd name="T12" fmla="*/ 0 w 267"/>
                <a:gd name="T13" fmla="*/ 134 h 268"/>
                <a:gd name="T14" fmla="*/ 134 w 267"/>
                <a:gd name="T15" fmla="*/ 0 h 268"/>
                <a:gd name="T16" fmla="*/ 267 w 267"/>
                <a:gd name="T17" fmla="*/ 134 h 268"/>
                <a:gd name="T18" fmla="*/ 134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4" y="58"/>
                  </a:moveTo>
                  <a:cubicBezTo>
                    <a:pt x="92" y="58"/>
                    <a:pt x="57" y="92"/>
                    <a:pt x="57" y="134"/>
                  </a:cubicBezTo>
                  <a:cubicBezTo>
                    <a:pt x="57" y="176"/>
                    <a:pt x="92" y="210"/>
                    <a:pt x="134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4" y="58"/>
                  </a:cubicBezTo>
                  <a:close/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4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14C00CA9-8268-49A5-8619-96C21C3CD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1676" y="3060187"/>
              <a:ext cx="68263" cy="171450"/>
            </a:xfrm>
            <a:custGeom>
              <a:avLst/>
              <a:gdLst>
                <a:gd name="T0" fmla="*/ 159 w 187"/>
                <a:gd name="T1" fmla="*/ 473 h 473"/>
                <a:gd name="T2" fmla="*/ 130 w 187"/>
                <a:gd name="T3" fmla="*/ 445 h 473"/>
                <a:gd name="T4" fmla="*/ 130 w 187"/>
                <a:gd name="T5" fmla="*/ 174 h 473"/>
                <a:gd name="T6" fmla="*/ 27 w 187"/>
                <a:gd name="T7" fmla="*/ 58 h 473"/>
                <a:gd name="T8" fmla="*/ 1 w 187"/>
                <a:gd name="T9" fmla="*/ 27 h 473"/>
                <a:gd name="T10" fmla="*/ 33 w 187"/>
                <a:gd name="T11" fmla="*/ 1 h 473"/>
                <a:gd name="T12" fmla="*/ 187 w 187"/>
                <a:gd name="T13" fmla="*/ 174 h 473"/>
                <a:gd name="T14" fmla="*/ 187 w 187"/>
                <a:gd name="T15" fmla="*/ 445 h 473"/>
                <a:gd name="T16" fmla="*/ 159 w 187"/>
                <a:gd name="T17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473">
                  <a:moveTo>
                    <a:pt x="159" y="473"/>
                  </a:moveTo>
                  <a:cubicBezTo>
                    <a:pt x="143" y="473"/>
                    <a:pt x="130" y="461"/>
                    <a:pt x="130" y="445"/>
                  </a:cubicBezTo>
                  <a:lnTo>
                    <a:pt x="130" y="174"/>
                  </a:lnTo>
                  <a:cubicBezTo>
                    <a:pt x="130" y="115"/>
                    <a:pt x="86" y="65"/>
                    <a:pt x="27" y="58"/>
                  </a:cubicBezTo>
                  <a:cubicBezTo>
                    <a:pt x="11" y="56"/>
                    <a:pt x="0" y="42"/>
                    <a:pt x="1" y="27"/>
                  </a:cubicBezTo>
                  <a:cubicBezTo>
                    <a:pt x="3" y="11"/>
                    <a:pt x="18" y="0"/>
                    <a:pt x="33" y="1"/>
                  </a:cubicBezTo>
                  <a:cubicBezTo>
                    <a:pt x="121" y="11"/>
                    <a:pt x="187" y="86"/>
                    <a:pt x="187" y="174"/>
                  </a:cubicBezTo>
                  <a:lnTo>
                    <a:pt x="187" y="445"/>
                  </a:lnTo>
                  <a:cubicBezTo>
                    <a:pt x="187" y="461"/>
                    <a:pt x="175" y="473"/>
                    <a:pt x="159" y="4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ACBDF10F-7363-48EE-8389-68E01B7D4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060187"/>
              <a:ext cx="68263" cy="71438"/>
            </a:xfrm>
            <a:custGeom>
              <a:avLst/>
              <a:gdLst>
                <a:gd name="T0" fmla="*/ 30 w 189"/>
                <a:gd name="T1" fmla="*/ 197 h 197"/>
                <a:gd name="T2" fmla="*/ 1 w 189"/>
                <a:gd name="T3" fmla="*/ 167 h 197"/>
                <a:gd name="T4" fmla="*/ 155 w 189"/>
                <a:gd name="T5" fmla="*/ 2 h 197"/>
                <a:gd name="T6" fmla="*/ 187 w 189"/>
                <a:gd name="T7" fmla="*/ 28 h 197"/>
                <a:gd name="T8" fmla="*/ 162 w 189"/>
                <a:gd name="T9" fmla="*/ 59 h 197"/>
                <a:gd name="T10" fmla="*/ 58 w 189"/>
                <a:gd name="T11" fmla="*/ 169 h 197"/>
                <a:gd name="T12" fmla="*/ 30 w 189"/>
                <a:gd name="T13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197">
                  <a:moveTo>
                    <a:pt x="30" y="197"/>
                  </a:moveTo>
                  <a:cubicBezTo>
                    <a:pt x="13" y="196"/>
                    <a:pt x="0" y="183"/>
                    <a:pt x="1" y="167"/>
                  </a:cubicBezTo>
                  <a:cubicBezTo>
                    <a:pt x="5" y="81"/>
                    <a:pt x="70" y="12"/>
                    <a:pt x="155" y="2"/>
                  </a:cubicBezTo>
                  <a:cubicBezTo>
                    <a:pt x="171" y="0"/>
                    <a:pt x="185" y="12"/>
                    <a:pt x="187" y="28"/>
                  </a:cubicBezTo>
                  <a:cubicBezTo>
                    <a:pt x="189" y="43"/>
                    <a:pt x="177" y="57"/>
                    <a:pt x="162" y="59"/>
                  </a:cubicBezTo>
                  <a:cubicBezTo>
                    <a:pt x="105" y="66"/>
                    <a:pt x="61" y="112"/>
                    <a:pt x="58" y="169"/>
                  </a:cubicBezTo>
                  <a:cubicBezTo>
                    <a:pt x="58" y="185"/>
                    <a:pt x="45" y="197"/>
                    <a:pt x="30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37C3A9E3-8EB2-415F-B802-73E2D6C98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9151" y="3042724"/>
              <a:ext cx="20638" cy="101600"/>
            </a:xfrm>
            <a:custGeom>
              <a:avLst/>
              <a:gdLst>
                <a:gd name="T0" fmla="*/ 29 w 57"/>
                <a:gd name="T1" fmla="*/ 281 h 281"/>
                <a:gd name="T2" fmla="*/ 0 w 57"/>
                <a:gd name="T3" fmla="*/ 253 h 281"/>
                <a:gd name="T4" fmla="*/ 0 w 57"/>
                <a:gd name="T5" fmla="*/ 29 h 281"/>
                <a:gd name="T6" fmla="*/ 29 w 57"/>
                <a:gd name="T7" fmla="*/ 0 h 281"/>
                <a:gd name="T8" fmla="*/ 57 w 57"/>
                <a:gd name="T9" fmla="*/ 29 h 281"/>
                <a:gd name="T10" fmla="*/ 57 w 57"/>
                <a:gd name="T11" fmla="*/ 253 h 281"/>
                <a:gd name="T12" fmla="*/ 29 w 57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1">
                  <a:moveTo>
                    <a:pt x="29" y="281"/>
                  </a:moveTo>
                  <a:cubicBezTo>
                    <a:pt x="13" y="281"/>
                    <a:pt x="0" y="269"/>
                    <a:pt x="0" y="253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7" y="13"/>
                    <a:pt x="57" y="29"/>
                  </a:cubicBezTo>
                  <a:lnTo>
                    <a:pt x="57" y="253"/>
                  </a:lnTo>
                  <a:cubicBezTo>
                    <a:pt x="57" y="269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1108C3FC-6C2E-4B7F-82C3-B3784BF3D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0251" y="2872862"/>
              <a:ext cx="96838" cy="96838"/>
            </a:xfrm>
            <a:custGeom>
              <a:avLst/>
              <a:gdLst>
                <a:gd name="T0" fmla="*/ 133 w 267"/>
                <a:gd name="T1" fmla="*/ 58 h 268"/>
                <a:gd name="T2" fmla="*/ 57 w 267"/>
                <a:gd name="T3" fmla="*/ 134 h 268"/>
                <a:gd name="T4" fmla="*/ 133 w 267"/>
                <a:gd name="T5" fmla="*/ 210 h 268"/>
                <a:gd name="T6" fmla="*/ 210 w 267"/>
                <a:gd name="T7" fmla="*/ 134 h 268"/>
                <a:gd name="T8" fmla="*/ 133 w 267"/>
                <a:gd name="T9" fmla="*/ 58 h 268"/>
                <a:gd name="T10" fmla="*/ 133 w 267"/>
                <a:gd name="T11" fmla="*/ 268 h 268"/>
                <a:gd name="T12" fmla="*/ 0 w 267"/>
                <a:gd name="T13" fmla="*/ 134 h 268"/>
                <a:gd name="T14" fmla="*/ 133 w 267"/>
                <a:gd name="T15" fmla="*/ 0 h 268"/>
                <a:gd name="T16" fmla="*/ 267 w 267"/>
                <a:gd name="T17" fmla="*/ 134 h 268"/>
                <a:gd name="T18" fmla="*/ 133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3" y="58"/>
                  </a:moveTo>
                  <a:cubicBezTo>
                    <a:pt x="91" y="58"/>
                    <a:pt x="57" y="92"/>
                    <a:pt x="57" y="134"/>
                  </a:cubicBezTo>
                  <a:cubicBezTo>
                    <a:pt x="57" y="176"/>
                    <a:pt x="91" y="210"/>
                    <a:pt x="133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3" y="58"/>
                  </a:cubicBezTo>
                  <a:close/>
                  <a:moveTo>
                    <a:pt x="133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3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3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3D651223-DAA0-407A-8F26-E6BFDE9BE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038" y="2972874"/>
              <a:ext cx="68263" cy="171450"/>
            </a:xfrm>
            <a:custGeom>
              <a:avLst/>
              <a:gdLst>
                <a:gd name="T0" fmla="*/ 159 w 188"/>
                <a:gd name="T1" fmla="*/ 474 h 474"/>
                <a:gd name="T2" fmla="*/ 131 w 188"/>
                <a:gd name="T3" fmla="*/ 445 h 474"/>
                <a:gd name="T4" fmla="*/ 131 w 188"/>
                <a:gd name="T5" fmla="*/ 174 h 474"/>
                <a:gd name="T6" fmla="*/ 27 w 188"/>
                <a:gd name="T7" fmla="*/ 58 h 474"/>
                <a:gd name="T8" fmla="*/ 2 w 188"/>
                <a:gd name="T9" fmla="*/ 27 h 474"/>
                <a:gd name="T10" fmla="*/ 34 w 188"/>
                <a:gd name="T11" fmla="*/ 2 h 474"/>
                <a:gd name="T12" fmla="*/ 188 w 188"/>
                <a:gd name="T13" fmla="*/ 174 h 474"/>
                <a:gd name="T14" fmla="*/ 188 w 188"/>
                <a:gd name="T15" fmla="*/ 445 h 474"/>
                <a:gd name="T16" fmla="*/ 15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159" y="474"/>
                  </a:moveTo>
                  <a:cubicBezTo>
                    <a:pt x="144" y="474"/>
                    <a:pt x="131" y="461"/>
                    <a:pt x="131" y="445"/>
                  </a:cubicBezTo>
                  <a:lnTo>
                    <a:pt x="131" y="174"/>
                  </a:lnTo>
                  <a:cubicBezTo>
                    <a:pt x="131" y="115"/>
                    <a:pt x="86" y="65"/>
                    <a:pt x="27" y="58"/>
                  </a:cubicBezTo>
                  <a:cubicBezTo>
                    <a:pt x="12" y="57"/>
                    <a:pt x="0" y="42"/>
                    <a:pt x="2" y="27"/>
                  </a:cubicBezTo>
                  <a:cubicBezTo>
                    <a:pt x="4" y="11"/>
                    <a:pt x="18" y="0"/>
                    <a:pt x="34" y="2"/>
                  </a:cubicBezTo>
                  <a:cubicBezTo>
                    <a:pt x="122" y="12"/>
                    <a:pt x="188" y="86"/>
                    <a:pt x="188" y="174"/>
                  </a:cubicBezTo>
                  <a:lnTo>
                    <a:pt x="188" y="445"/>
                  </a:lnTo>
                  <a:cubicBezTo>
                    <a:pt x="188" y="461"/>
                    <a:pt x="175" y="474"/>
                    <a:pt x="15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639458D0-AFDD-476E-AB89-5FA56623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6913" y="2972874"/>
              <a:ext cx="52388" cy="34925"/>
            </a:xfrm>
            <a:custGeom>
              <a:avLst/>
              <a:gdLst>
                <a:gd name="T0" fmla="*/ 32 w 144"/>
                <a:gd name="T1" fmla="*/ 97 h 97"/>
                <a:gd name="T2" fmla="*/ 11 w 144"/>
                <a:gd name="T3" fmla="*/ 87 h 97"/>
                <a:gd name="T4" fmla="*/ 12 w 144"/>
                <a:gd name="T5" fmla="*/ 47 h 97"/>
                <a:gd name="T6" fmla="*/ 111 w 144"/>
                <a:gd name="T7" fmla="*/ 2 h 97"/>
                <a:gd name="T8" fmla="*/ 143 w 144"/>
                <a:gd name="T9" fmla="*/ 27 h 97"/>
                <a:gd name="T10" fmla="*/ 117 w 144"/>
                <a:gd name="T11" fmla="*/ 58 h 97"/>
                <a:gd name="T12" fmla="*/ 51 w 144"/>
                <a:gd name="T13" fmla="*/ 89 h 97"/>
                <a:gd name="T14" fmla="*/ 32 w 14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4" h="97">
                  <a:moveTo>
                    <a:pt x="32" y="97"/>
                  </a:moveTo>
                  <a:cubicBezTo>
                    <a:pt x="24" y="97"/>
                    <a:pt x="16" y="94"/>
                    <a:pt x="11" y="87"/>
                  </a:cubicBezTo>
                  <a:cubicBezTo>
                    <a:pt x="0" y="76"/>
                    <a:pt x="1" y="58"/>
                    <a:pt x="12" y="47"/>
                  </a:cubicBezTo>
                  <a:cubicBezTo>
                    <a:pt x="40" y="22"/>
                    <a:pt x="74" y="6"/>
                    <a:pt x="111" y="2"/>
                  </a:cubicBezTo>
                  <a:cubicBezTo>
                    <a:pt x="126" y="0"/>
                    <a:pt x="141" y="11"/>
                    <a:pt x="143" y="27"/>
                  </a:cubicBezTo>
                  <a:cubicBezTo>
                    <a:pt x="144" y="42"/>
                    <a:pt x="133" y="57"/>
                    <a:pt x="117" y="58"/>
                  </a:cubicBezTo>
                  <a:cubicBezTo>
                    <a:pt x="92" y="61"/>
                    <a:pt x="70" y="72"/>
                    <a:pt x="51" y="89"/>
                  </a:cubicBezTo>
                  <a:cubicBezTo>
                    <a:pt x="46" y="94"/>
                    <a:pt x="39" y="97"/>
                    <a:pt x="32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043B2A70-4C8D-47AE-A41B-71601764A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2576" y="3130037"/>
              <a:ext cx="20638" cy="101600"/>
            </a:xfrm>
            <a:custGeom>
              <a:avLst/>
              <a:gdLst>
                <a:gd name="T0" fmla="*/ 29 w 57"/>
                <a:gd name="T1" fmla="*/ 281 h 281"/>
                <a:gd name="T2" fmla="*/ 0 w 57"/>
                <a:gd name="T3" fmla="*/ 253 h 281"/>
                <a:gd name="T4" fmla="*/ 0 w 57"/>
                <a:gd name="T5" fmla="*/ 28 h 281"/>
                <a:gd name="T6" fmla="*/ 29 w 57"/>
                <a:gd name="T7" fmla="*/ 0 h 281"/>
                <a:gd name="T8" fmla="*/ 57 w 57"/>
                <a:gd name="T9" fmla="*/ 28 h 281"/>
                <a:gd name="T10" fmla="*/ 57 w 57"/>
                <a:gd name="T11" fmla="*/ 253 h 281"/>
                <a:gd name="T12" fmla="*/ 29 w 57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81">
                  <a:moveTo>
                    <a:pt x="29" y="281"/>
                  </a:moveTo>
                  <a:cubicBezTo>
                    <a:pt x="13" y="281"/>
                    <a:pt x="0" y="268"/>
                    <a:pt x="0" y="253"/>
                  </a:cubicBezTo>
                  <a:lnTo>
                    <a:pt x="0" y="28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4" y="0"/>
                    <a:pt x="57" y="13"/>
                    <a:pt x="57" y="28"/>
                  </a:cubicBezTo>
                  <a:lnTo>
                    <a:pt x="57" y="253"/>
                  </a:lnTo>
                  <a:cubicBezTo>
                    <a:pt x="57" y="268"/>
                    <a:pt x="44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5" name="Freeform 18">
              <a:extLst>
                <a:ext uri="{FF2B5EF4-FFF2-40B4-BE49-F238E27FC236}">
                  <a16:creationId xmlns:a16="http://schemas.microsoft.com/office/drawing/2014/main" id="{B4AFFB64-F127-4A2C-B212-5EA0A32866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276" y="2960174"/>
              <a:ext cx="96838" cy="96838"/>
            </a:xfrm>
            <a:custGeom>
              <a:avLst/>
              <a:gdLst>
                <a:gd name="T0" fmla="*/ 134 w 268"/>
                <a:gd name="T1" fmla="*/ 58 h 268"/>
                <a:gd name="T2" fmla="*/ 58 w 268"/>
                <a:gd name="T3" fmla="*/ 134 h 268"/>
                <a:gd name="T4" fmla="*/ 134 w 268"/>
                <a:gd name="T5" fmla="*/ 210 h 268"/>
                <a:gd name="T6" fmla="*/ 210 w 268"/>
                <a:gd name="T7" fmla="*/ 134 h 268"/>
                <a:gd name="T8" fmla="*/ 134 w 268"/>
                <a:gd name="T9" fmla="*/ 58 h 268"/>
                <a:gd name="T10" fmla="*/ 134 w 268"/>
                <a:gd name="T11" fmla="*/ 268 h 268"/>
                <a:gd name="T12" fmla="*/ 0 w 268"/>
                <a:gd name="T13" fmla="*/ 134 h 268"/>
                <a:gd name="T14" fmla="*/ 134 w 268"/>
                <a:gd name="T15" fmla="*/ 0 h 268"/>
                <a:gd name="T16" fmla="*/ 268 w 268"/>
                <a:gd name="T17" fmla="*/ 134 h 268"/>
                <a:gd name="T18" fmla="*/ 134 w 268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268">
                  <a:moveTo>
                    <a:pt x="134" y="58"/>
                  </a:moveTo>
                  <a:cubicBezTo>
                    <a:pt x="92" y="58"/>
                    <a:pt x="58" y="92"/>
                    <a:pt x="58" y="134"/>
                  </a:cubicBezTo>
                  <a:cubicBezTo>
                    <a:pt x="58" y="176"/>
                    <a:pt x="92" y="210"/>
                    <a:pt x="134" y="210"/>
                  </a:cubicBezTo>
                  <a:cubicBezTo>
                    <a:pt x="176" y="210"/>
                    <a:pt x="210" y="176"/>
                    <a:pt x="210" y="134"/>
                  </a:cubicBezTo>
                  <a:cubicBezTo>
                    <a:pt x="210" y="92"/>
                    <a:pt x="176" y="58"/>
                    <a:pt x="134" y="58"/>
                  </a:cubicBezTo>
                  <a:close/>
                  <a:moveTo>
                    <a:pt x="134" y="268"/>
                  </a:moveTo>
                  <a:cubicBezTo>
                    <a:pt x="60" y="268"/>
                    <a:pt x="0" y="208"/>
                    <a:pt x="0" y="134"/>
                  </a:cubicBezTo>
                  <a:cubicBezTo>
                    <a:pt x="0" y="60"/>
                    <a:pt x="60" y="0"/>
                    <a:pt x="134" y="0"/>
                  </a:cubicBezTo>
                  <a:cubicBezTo>
                    <a:pt x="208" y="0"/>
                    <a:pt x="268" y="60"/>
                    <a:pt x="268" y="134"/>
                  </a:cubicBezTo>
                  <a:cubicBezTo>
                    <a:pt x="268" y="208"/>
                    <a:pt x="208" y="268"/>
                    <a:pt x="134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6" name="Freeform 19">
              <a:extLst>
                <a:ext uri="{FF2B5EF4-FFF2-40B4-BE49-F238E27FC236}">
                  <a16:creationId xmlns:a16="http://schemas.microsoft.com/office/drawing/2014/main" id="{027C4BAA-BC6E-410A-A947-FA708DAF6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1" y="3060187"/>
              <a:ext cx="66675" cy="171450"/>
            </a:xfrm>
            <a:custGeom>
              <a:avLst/>
              <a:gdLst>
                <a:gd name="T0" fmla="*/ 29 w 188"/>
                <a:gd name="T1" fmla="*/ 474 h 474"/>
                <a:gd name="T2" fmla="*/ 0 w 188"/>
                <a:gd name="T3" fmla="*/ 446 h 474"/>
                <a:gd name="T4" fmla="*/ 0 w 188"/>
                <a:gd name="T5" fmla="*/ 175 h 474"/>
                <a:gd name="T6" fmla="*/ 154 w 188"/>
                <a:gd name="T7" fmla="*/ 2 h 474"/>
                <a:gd name="T8" fmla="*/ 186 w 188"/>
                <a:gd name="T9" fmla="*/ 28 h 474"/>
                <a:gd name="T10" fmla="*/ 161 w 188"/>
                <a:gd name="T11" fmla="*/ 59 h 474"/>
                <a:gd name="T12" fmla="*/ 58 w 188"/>
                <a:gd name="T13" fmla="*/ 175 h 474"/>
                <a:gd name="T14" fmla="*/ 58 w 188"/>
                <a:gd name="T15" fmla="*/ 446 h 474"/>
                <a:gd name="T16" fmla="*/ 2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29" y="474"/>
                  </a:moveTo>
                  <a:cubicBezTo>
                    <a:pt x="13" y="474"/>
                    <a:pt x="0" y="462"/>
                    <a:pt x="0" y="446"/>
                  </a:cubicBezTo>
                  <a:lnTo>
                    <a:pt x="0" y="175"/>
                  </a:lnTo>
                  <a:cubicBezTo>
                    <a:pt x="0" y="87"/>
                    <a:pt x="66" y="12"/>
                    <a:pt x="154" y="2"/>
                  </a:cubicBezTo>
                  <a:cubicBezTo>
                    <a:pt x="170" y="0"/>
                    <a:pt x="184" y="12"/>
                    <a:pt x="186" y="28"/>
                  </a:cubicBezTo>
                  <a:cubicBezTo>
                    <a:pt x="188" y="43"/>
                    <a:pt x="177" y="57"/>
                    <a:pt x="161" y="59"/>
                  </a:cubicBezTo>
                  <a:cubicBezTo>
                    <a:pt x="102" y="66"/>
                    <a:pt x="58" y="116"/>
                    <a:pt x="58" y="175"/>
                  </a:cubicBezTo>
                  <a:lnTo>
                    <a:pt x="58" y="446"/>
                  </a:lnTo>
                  <a:cubicBezTo>
                    <a:pt x="58" y="462"/>
                    <a:pt x="45" y="474"/>
                    <a:pt x="2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0DA93F92-459D-445B-9C09-DB3EF69F5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063" y="3060187"/>
              <a:ext cx="68263" cy="71438"/>
            </a:xfrm>
            <a:custGeom>
              <a:avLst/>
              <a:gdLst>
                <a:gd name="T0" fmla="*/ 159 w 188"/>
                <a:gd name="T1" fmla="*/ 196 h 196"/>
                <a:gd name="T2" fmla="*/ 130 w 188"/>
                <a:gd name="T3" fmla="*/ 168 h 196"/>
                <a:gd name="T4" fmla="*/ 27 w 188"/>
                <a:gd name="T5" fmla="*/ 58 h 196"/>
                <a:gd name="T6" fmla="*/ 2 w 188"/>
                <a:gd name="T7" fmla="*/ 27 h 196"/>
                <a:gd name="T8" fmla="*/ 34 w 188"/>
                <a:gd name="T9" fmla="*/ 1 h 196"/>
                <a:gd name="T10" fmla="*/ 187 w 188"/>
                <a:gd name="T11" fmla="*/ 166 h 196"/>
                <a:gd name="T12" fmla="*/ 160 w 188"/>
                <a:gd name="T13" fmla="*/ 196 h 196"/>
                <a:gd name="T14" fmla="*/ 159 w 188"/>
                <a:gd name="T15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196">
                  <a:moveTo>
                    <a:pt x="159" y="196"/>
                  </a:moveTo>
                  <a:cubicBezTo>
                    <a:pt x="144" y="196"/>
                    <a:pt x="131" y="184"/>
                    <a:pt x="130" y="168"/>
                  </a:cubicBezTo>
                  <a:cubicBezTo>
                    <a:pt x="127" y="111"/>
                    <a:pt x="84" y="65"/>
                    <a:pt x="27" y="58"/>
                  </a:cubicBezTo>
                  <a:cubicBezTo>
                    <a:pt x="11" y="56"/>
                    <a:pt x="0" y="42"/>
                    <a:pt x="2" y="27"/>
                  </a:cubicBezTo>
                  <a:cubicBezTo>
                    <a:pt x="4" y="11"/>
                    <a:pt x="18" y="0"/>
                    <a:pt x="34" y="1"/>
                  </a:cubicBezTo>
                  <a:cubicBezTo>
                    <a:pt x="119" y="11"/>
                    <a:pt x="183" y="80"/>
                    <a:pt x="187" y="166"/>
                  </a:cubicBezTo>
                  <a:cubicBezTo>
                    <a:pt x="188" y="182"/>
                    <a:pt x="176" y="195"/>
                    <a:pt x="160" y="196"/>
                  </a:cubicBezTo>
                  <a:cubicBezTo>
                    <a:pt x="160" y="196"/>
                    <a:pt x="159" y="196"/>
                    <a:pt x="159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01138D54-1B21-4902-A06E-193E49C58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6213" y="3042724"/>
              <a:ext cx="22225" cy="101600"/>
            </a:xfrm>
            <a:custGeom>
              <a:avLst/>
              <a:gdLst>
                <a:gd name="T0" fmla="*/ 29 w 58"/>
                <a:gd name="T1" fmla="*/ 281 h 281"/>
                <a:gd name="T2" fmla="*/ 0 w 58"/>
                <a:gd name="T3" fmla="*/ 253 h 281"/>
                <a:gd name="T4" fmla="*/ 0 w 58"/>
                <a:gd name="T5" fmla="*/ 29 h 281"/>
                <a:gd name="T6" fmla="*/ 29 w 58"/>
                <a:gd name="T7" fmla="*/ 0 h 281"/>
                <a:gd name="T8" fmla="*/ 58 w 58"/>
                <a:gd name="T9" fmla="*/ 29 h 281"/>
                <a:gd name="T10" fmla="*/ 58 w 58"/>
                <a:gd name="T11" fmla="*/ 253 h 281"/>
                <a:gd name="T12" fmla="*/ 29 w 58"/>
                <a:gd name="T13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281">
                  <a:moveTo>
                    <a:pt x="29" y="281"/>
                  </a:moveTo>
                  <a:cubicBezTo>
                    <a:pt x="13" y="281"/>
                    <a:pt x="0" y="269"/>
                    <a:pt x="0" y="253"/>
                  </a:cubicBezTo>
                  <a:lnTo>
                    <a:pt x="0" y="29"/>
                  </a:ln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lnTo>
                    <a:pt x="58" y="253"/>
                  </a:lnTo>
                  <a:cubicBezTo>
                    <a:pt x="58" y="269"/>
                    <a:pt x="45" y="281"/>
                    <a:pt x="29" y="2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36F8D82F-8BEE-40DF-886C-3353926F38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0501" y="2872862"/>
              <a:ext cx="95250" cy="96838"/>
            </a:xfrm>
            <a:custGeom>
              <a:avLst/>
              <a:gdLst>
                <a:gd name="T0" fmla="*/ 133 w 267"/>
                <a:gd name="T1" fmla="*/ 58 h 268"/>
                <a:gd name="T2" fmla="*/ 57 w 267"/>
                <a:gd name="T3" fmla="*/ 134 h 268"/>
                <a:gd name="T4" fmla="*/ 133 w 267"/>
                <a:gd name="T5" fmla="*/ 210 h 268"/>
                <a:gd name="T6" fmla="*/ 210 w 267"/>
                <a:gd name="T7" fmla="*/ 134 h 268"/>
                <a:gd name="T8" fmla="*/ 133 w 267"/>
                <a:gd name="T9" fmla="*/ 58 h 268"/>
                <a:gd name="T10" fmla="*/ 133 w 267"/>
                <a:gd name="T11" fmla="*/ 268 h 268"/>
                <a:gd name="T12" fmla="*/ 0 w 267"/>
                <a:gd name="T13" fmla="*/ 134 h 268"/>
                <a:gd name="T14" fmla="*/ 133 w 267"/>
                <a:gd name="T15" fmla="*/ 0 h 268"/>
                <a:gd name="T16" fmla="*/ 267 w 267"/>
                <a:gd name="T17" fmla="*/ 134 h 268"/>
                <a:gd name="T18" fmla="*/ 133 w 267"/>
                <a:gd name="T19" fmla="*/ 268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7" h="268">
                  <a:moveTo>
                    <a:pt x="133" y="58"/>
                  </a:moveTo>
                  <a:cubicBezTo>
                    <a:pt x="91" y="58"/>
                    <a:pt x="57" y="92"/>
                    <a:pt x="57" y="134"/>
                  </a:cubicBezTo>
                  <a:cubicBezTo>
                    <a:pt x="57" y="176"/>
                    <a:pt x="91" y="210"/>
                    <a:pt x="133" y="210"/>
                  </a:cubicBezTo>
                  <a:cubicBezTo>
                    <a:pt x="175" y="210"/>
                    <a:pt x="210" y="176"/>
                    <a:pt x="210" y="134"/>
                  </a:cubicBezTo>
                  <a:cubicBezTo>
                    <a:pt x="210" y="92"/>
                    <a:pt x="175" y="58"/>
                    <a:pt x="133" y="58"/>
                  </a:cubicBezTo>
                  <a:close/>
                  <a:moveTo>
                    <a:pt x="133" y="268"/>
                  </a:moveTo>
                  <a:cubicBezTo>
                    <a:pt x="59" y="268"/>
                    <a:pt x="0" y="208"/>
                    <a:pt x="0" y="134"/>
                  </a:cubicBezTo>
                  <a:cubicBezTo>
                    <a:pt x="0" y="60"/>
                    <a:pt x="59" y="0"/>
                    <a:pt x="133" y="0"/>
                  </a:cubicBezTo>
                  <a:cubicBezTo>
                    <a:pt x="207" y="0"/>
                    <a:pt x="267" y="60"/>
                    <a:pt x="267" y="134"/>
                  </a:cubicBezTo>
                  <a:cubicBezTo>
                    <a:pt x="267" y="208"/>
                    <a:pt x="207" y="268"/>
                    <a:pt x="133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0" name="Freeform 23">
              <a:extLst>
                <a:ext uri="{FF2B5EF4-FFF2-40B4-BE49-F238E27FC236}">
                  <a16:creationId xmlns:a16="http://schemas.microsoft.com/office/drawing/2014/main" id="{51F33A85-6238-450B-81DC-82660B75E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1288" y="2972874"/>
              <a:ext cx="68263" cy="171450"/>
            </a:xfrm>
            <a:custGeom>
              <a:avLst/>
              <a:gdLst>
                <a:gd name="T0" fmla="*/ 29 w 188"/>
                <a:gd name="T1" fmla="*/ 474 h 474"/>
                <a:gd name="T2" fmla="*/ 0 w 188"/>
                <a:gd name="T3" fmla="*/ 445 h 474"/>
                <a:gd name="T4" fmla="*/ 0 w 188"/>
                <a:gd name="T5" fmla="*/ 174 h 474"/>
                <a:gd name="T6" fmla="*/ 155 w 188"/>
                <a:gd name="T7" fmla="*/ 2 h 474"/>
                <a:gd name="T8" fmla="*/ 186 w 188"/>
                <a:gd name="T9" fmla="*/ 27 h 474"/>
                <a:gd name="T10" fmla="*/ 161 w 188"/>
                <a:gd name="T11" fmla="*/ 58 h 474"/>
                <a:gd name="T12" fmla="*/ 58 w 188"/>
                <a:gd name="T13" fmla="*/ 174 h 474"/>
                <a:gd name="T14" fmla="*/ 58 w 188"/>
                <a:gd name="T15" fmla="*/ 445 h 474"/>
                <a:gd name="T16" fmla="*/ 29 w 188"/>
                <a:gd name="T17" fmla="*/ 47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474">
                  <a:moveTo>
                    <a:pt x="29" y="474"/>
                  </a:moveTo>
                  <a:cubicBezTo>
                    <a:pt x="13" y="474"/>
                    <a:pt x="0" y="461"/>
                    <a:pt x="0" y="445"/>
                  </a:cubicBezTo>
                  <a:lnTo>
                    <a:pt x="0" y="174"/>
                  </a:lnTo>
                  <a:cubicBezTo>
                    <a:pt x="0" y="86"/>
                    <a:pt x="67" y="12"/>
                    <a:pt x="155" y="2"/>
                  </a:cubicBezTo>
                  <a:cubicBezTo>
                    <a:pt x="170" y="0"/>
                    <a:pt x="185" y="11"/>
                    <a:pt x="186" y="27"/>
                  </a:cubicBezTo>
                  <a:cubicBezTo>
                    <a:pt x="188" y="42"/>
                    <a:pt x="177" y="57"/>
                    <a:pt x="161" y="58"/>
                  </a:cubicBezTo>
                  <a:cubicBezTo>
                    <a:pt x="102" y="65"/>
                    <a:pt x="58" y="115"/>
                    <a:pt x="58" y="174"/>
                  </a:cubicBezTo>
                  <a:lnTo>
                    <a:pt x="58" y="445"/>
                  </a:lnTo>
                  <a:cubicBezTo>
                    <a:pt x="58" y="461"/>
                    <a:pt x="45" y="474"/>
                    <a:pt x="29" y="4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1" name="Freeform 24">
              <a:extLst>
                <a:ext uri="{FF2B5EF4-FFF2-40B4-BE49-F238E27FC236}">
                  <a16:creationId xmlns:a16="http://schemas.microsoft.com/office/drawing/2014/main" id="{D27F1840-7CBE-49F2-83E4-5537B61E4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701" y="2972874"/>
              <a:ext cx="52388" cy="34925"/>
            </a:xfrm>
            <a:custGeom>
              <a:avLst/>
              <a:gdLst>
                <a:gd name="T0" fmla="*/ 113 w 145"/>
                <a:gd name="T1" fmla="*/ 97 h 97"/>
                <a:gd name="T2" fmla="*/ 93 w 145"/>
                <a:gd name="T3" fmla="*/ 89 h 97"/>
                <a:gd name="T4" fmla="*/ 27 w 145"/>
                <a:gd name="T5" fmla="*/ 58 h 97"/>
                <a:gd name="T6" fmla="*/ 2 w 145"/>
                <a:gd name="T7" fmla="*/ 27 h 97"/>
                <a:gd name="T8" fmla="*/ 34 w 145"/>
                <a:gd name="T9" fmla="*/ 2 h 97"/>
                <a:gd name="T10" fmla="*/ 132 w 145"/>
                <a:gd name="T11" fmla="*/ 47 h 97"/>
                <a:gd name="T12" fmla="*/ 134 w 145"/>
                <a:gd name="T13" fmla="*/ 87 h 97"/>
                <a:gd name="T14" fmla="*/ 113 w 145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97">
                  <a:moveTo>
                    <a:pt x="113" y="97"/>
                  </a:moveTo>
                  <a:cubicBezTo>
                    <a:pt x="106" y="97"/>
                    <a:pt x="99" y="94"/>
                    <a:pt x="93" y="89"/>
                  </a:cubicBezTo>
                  <a:cubicBezTo>
                    <a:pt x="75" y="72"/>
                    <a:pt x="52" y="61"/>
                    <a:pt x="27" y="58"/>
                  </a:cubicBezTo>
                  <a:cubicBezTo>
                    <a:pt x="12" y="57"/>
                    <a:pt x="0" y="42"/>
                    <a:pt x="2" y="27"/>
                  </a:cubicBezTo>
                  <a:cubicBezTo>
                    <a:pt x="4" y="11"/>
                    <a:pt x="18" y="0"/>
                    <a:pt x="34" y="2"/>
                  </a:cubicBezTo>
                  <a:cubicBezTo>
                    <a:pt x="71" y="6"/>
                    <a:pt x="105" y="22"/>
                    <a:pt x="132" y="47"/>
                  </a:cubicBezTo>
                  <a:cubicBezTo>
                    <a:pt x="144" y="58"/>
                    <a:pt x="145" y="76"/>
                    <a:pt x="134" y="87"/>
                  </a:cubicBezTo>
                  <a:cubicBezTo>
                    <a:pt x="128" y="94"/>
                    <a:pt x="121" y="97"/>
                    <a:pt x="113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9E787B8-738D-4890-B282-A8394231B0B9}"/>
              </a:ext>
            </a:extLst>
          </p:cNvPr>
          <p:cNvGrpSpPr/>
          <p:nvPr/>
        </p:nvGrpSpPr>
        <p:grpSpPr>
          <a:xfrm>
            <a:off x="8566842" y="1893877"/>
            <a:ext cx="630430" cy="582722"/>
            <a:chOff x="4899025" y="1444625"/>
            <a:chExt cx="881062" cy="814388"/>
          </a:xfrm>
          <a:solidFill>
            <a:srgbClr val="A29ECE"/>
          </a:solidFill>
        </p:grpSpPr>
        <p:sp>
          <p:nvSpPr>
            <p:cNvPr id="43" name="Freeform 132">
              <a:extLst>
                <a:ext uri="{FF2B5EF4-FFF2-40B4-BE49-F238E27FC236}">
                  <a16:creationId xmlns:a16="http://schemas.microsoft.com/office/drawing/2014/main" id="{8363880C-AEAA-450B-924F-5B84165F1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788" y="1893888"/>
              <a:ext cx="866775" cy="365125"/>
            </a:xfrm>
            <a:custGeom>
              <a:avLst/>
              <a:gdLst>
                <a:gd name="T0" fmla="*/ 473 w 597"/>
                <a:gd name="T1" fmla="*/ 250 h 250"/>
                <a:gd name="T2" fmla="*/ 9 w 597"/>
                <a:gd name="T3" fmla="*/ 250 h 250"/>
                <a:gd name="T4" fmla="*/ 2 w 597"/>
                <a:gd name="T5" fmla="*/ 246 h 250"/>
                <a:gd name="T6" fmla="*/ 1 w 597"/>
                <a:gd name="T7" fmla="*/ 238 h 250"/>
                <a:gd name="T8" fmla="*/ 1 w 597"/>
                <a:gd name="T9" fmla="*/ 12 h 250"/>
                <a:gd name="T10" fmla="*/ 2 w 597"/>
                <a:gd name="T11" fmla="*/ 4 h 250"/>
                <a:gd name="T12" fmla="*/ 9 w 597"/>
                <a:gd name="T13" fmla="*/ 0 h 250"/>
                <a:gd name="T14" fmla="*/ 450 w 597"/>
                <a:gd name="T15" fmla="*/ 0 h 250"/>
                <a:gd name="T16" fmla="*/ 459 w 597"/>
                <a:gd name="T17" fmla="*/ 9 h 250"/>
                <a:gd name="T18" fmla="*/ 450 w 597"/>
                <a:gd name="T19" fmla="*/ 17 h 250"/>
                <a:gd name="T20" fmla="*/ 22 w 597"/>
                <a:gd name="T21" fmla="*/ 17 h 250"/>
                <a:gd name="T22" fmla="*/ 22 w 597"/>
                <a:gd name="T23" fmla="*/ 233 h 250"/>
                <a:gd name="T24" fmla="*/ 473 w 597"/>
                <a:gd name="T25" fmla="*/ 233 h 250"/>
                <a:gd name="T26" fmla="*/ 580 w 597"/>
                <a:gd name="T27" fmla="*/ 125 h 250"/>
                <a:gd name="T28" fmla="*/ 589 w 597"/>
                <a:gd name="T29" fmla="*/ 116 h 250"/>
                <a:gd name="T30" fmla="*/ 597 w 597"/>
                <a:gd name="T31" fmla="*/ 125 h 250"/>
                <a:gd name="T32" fmla="*/ 473 w 597"/>
                <a:gd name="T3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7" h="250">
                  <a:moveTo>
                    <a:pt x="473" y="250"/>
                  </a:moveTo>
                  <a:lnTo>
                    <a:pt x="9" y="250"/>
                  </a:lnTo>
                  <a:cubicBezTo>
                    <a:pt x="6" y="250"/>
                    <a:pt x="3" y="248"/>
                    <a:pt x="2" y="246"/>
                  </a:cubicBezTo>
                  <a:cubicBezTo>
                    <a:pt x="0" y="243"/>
                    <a:pt x="0" y="240"/>
                    <a:pt x="1" y="238"/>
                  </a:cubicBezTo>
                  <a:cubicBezTo>
                    <a:pt x="33" y="166"/>
                    <a:pt x="33" y="84"/>
                    <a:pt x="1" y="12"/>
                  </a:cubicBezTo>
                  <a:cubicBezTo>
                    <a:pt x="0" y="9"/>
                    <a:pt x="0" y="6"/>
                    <a:pt x="2" y="4"/>
                  </a:cubicBezTo>
                  <a:cubicBezTo>
                    <a:pt x="3" y="2"/>
                    <a:pt x="6" y="0"/>
                    <a:pt x="9" y="0"/>
                  </a:cubicBezTo>
                  <a:lnTo>
                    <a:pt x="450" y="0"/>
                  </a:lnTo>
                  <a:cubicBezTo>
                    <a:pt x="455" y="0"/>
                    <a:pt x="459" y="4"/>
                    <a:pt x="459" y="9"/>
                  </a:cubicBezTo>
                  <a:cubicBezTo>
                    <a:pt x="459" y="13"/>
                    <a:pt x="455" y="17"/>
                    <a:pt x="450" y="17"/>
                  </a:cubicBezTo>
                  <a:lnTo>
                    <a:pt x="22" y="17"/>
                  </a:lnTo>
                  <a:cubicBezTo>
                    <a:pt x="49" y="86"/>
                    <a:pt x="49" y="163"/>
                    <a:pt x="22" y="233"/>
                  </a:cubicBezTo>
                  <a:lnTo>
                    <a:pt x="473" y="233"/>
                  </a:lnTo>
                  <a:cubicBezTo>
                    <a:pt x="532" y="233"/>
                    <a:pt x="580" y="184"/>
                    <a:pt x="580" y="125"/>
                  </a:cubicBezTo>
                  <a:cubicBezTo>
                    <a:pt x="580" y="120"/>
                    <a:pt x="584" y="116"/>
                    <a:pt x="589" y="116"/>
                  </a:cubicBezTo>
                  <a:cubicBezTo>
                    <a:pt x="593" y="116"/>
                    <a:pt x="597" y="120"/>
                    <a:pt x="597" y="125"/>
                  </a:cubicBezTo>
                  <a:cubicBezTo>
                    <a:pt x="597" y="194"/>
                    <a:pt x="541" y="250"/>
                    <a:pt x="473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4" name="Freeform 133">
              <a:extLst>
                <a:ext uri="{FF2B5EF4-FFF2-40B4-BE49-F238E27FC236}">
                  <a16:creationId xmlns:a16="http://schemas.microsoft.com/office/drawing/2014/main" id="{2CA38E91-1F2C-4754-9398-50DBEE91D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1941513"/>
              <a:ext cx="649287" cy="25400"/>
            </a:xfrm>
            <a:custGeom>
              <a:avLst/>
              <a:gdLst>
                <a:gd name="T0" fmla="*/ 438 w 447"/>
                <a:gd name="T1" fmla="*/ 17 h 17"/>
                <a:gd name="T2" fmla="*/ 8 w 447"/>
                <a:gd name="T3" fmla="*/ 17 h 17"/>
                <a:gd name="T4" fmla="*/ 0 w 447"/>
                <a:gd name="T5" fmla="*/ 9 h 17"/>
                <a:gd name="T6" fmla="*/ 8 w 447"/>
                <a:gd name="T7" fmla="*/ 0 h 17"/>
                <a:gd name="T8" fmla="*/ 438 w 447"/>
                <a:gd name="T9" fmla="*/ 0 h 17"/>
                <a:gd name="T10" fmla="*/ 447 w 447"/>
                <a:gd name="T11" fmla="*/ 9 h 17"/>
                <a:gd name="T12" fmla="*/ 438 w 447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17">
                  <a:moveTo>
                    <a:pt x="438" y="17"/>
                  </a:moveTo>
                  <a:lnTo>
                    <a:pt x="8" y="17"/>
                  </a:ln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438" y="0"/>
                  </a:lnTo>
                  <a:cubicBezTo>
                    <a:pt x="443" y="0"/>
                    <a:pt x="447" y="4"/>
                    <a:pt x="447" y="9"/>
                  </a:cubicBezTo>
                  <a:cubicBezTo>
                    <a:pt x="447" y="14"/>
                    <a:pt x="443" y="17"/>
                    <a:pt x="43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5" name="Freeform 134">
              <a:extLst>
                <a:ext uri="{FF2B5EF4-FFF2-40B4-BE49-F238E27FC236}">
                  <a16:creationId xmlns:a16="http://schemas.microsoft.com/office/drawing/2014/main" id="{2D9CB382-3806-4022-98FD-BD82278DF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838" y="2063750"/>
              <a:ext cx="800100" cy="146050"/>
            </a:xfrm>
            <a:custGeom>
              <a:avLst/>
              <a:gdLst>
                <a:gd name="T0" fmla="*/ 460 w 551"/>
                <a:gd name="T1" fmla="*/ 100 h 100"/>
                <a:gd name="T2" fmla="*/ 9 w 551"/>
                <a:gd name="T3" fmla="*/ 100 h 100"/>
                <a:gd name="T4" fmla="*/ 0 w 551"/>
                <a:gd name="T5" fmla="*/ 92 h 100"/>
                <a:gd name="T6" fmla="*/ 9 w 551"/>
                <a:gd name="T7" fmla="*/ 83 h 100"/>
                <a:gd name="T8" fmla="*/ 460 w 551"/>
                <a:gd name="T9" fmla="*/ 83 h 100"/>
                <a:gd name="T10" fmla="*/ 534 w 551"/>
                <a:gd name="T11" fmla="*/ 9 h 100"/>
                <a:gd name="T12" fmla="*/ 543 w 551"/>
                <a:gd name="T13" fmla="*/ 0 h 100"/>
                <a:gd name="T14" fmla="*/ 551 w 551"/>
                <a:gd name="T15" fmla="*/ 9 h 100"/>
                <a:gd name="T16" fmla="*/ 460 w 551"/>
                <a:gd name="T17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1" h="100">
                  <a:moveTo>
                    <a:pt x="460" y="100"/>
                  </a:moveTo>
                  <a:lnTo>
                    <a:pt x="9" y="100"/>
                  </a:lnTo>
                  <a:cubicBezTo>
                    <a:pt x="4" y="100"/>
                    <a:pt x="0" y="97"/>
                    <a:pt x="0" y="92"/>
                  </a:cubicBezTo>
                  <a:cubicBezTo>
                    <a:pt x="0" y="87"/>
                    <a:pt x="4" y="83"/>
                    <a:pt x="9" y="83"/>
                  </a:cubicBezTo>
                  <a:lnTo>
                    <a:pt x="460" y="83"/>
                  </a:lnTo>
                  <a:cubicBezTo>
                    <a:pt x="501" y="83"/>
                    <a:pt x="534" y="50"/>
                    <a:pt x="534" y="9"/>
                  </a:cubicBezTo>
                  <a:cubicBezTo>
                    <a:pt x="534" y="4"/>
                    <a:pt x="538" y="0"/>
                    <a:pt x="543" y="0"/>
                  </a:cubicBezTo>
                  <a:cubicBezTo>
                    <a:pt x="547" y="0"/>
                    <a:pt x="551" y="4"/>
                    <a:pt x="551" y="9"/>
                  </a:cubicBezTo>
                  <a:cubicBezTo>
                    <a:pt x="551" y="59"/>
                    <a:pt x="510" y="100"/>
                    <a:pt x="460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6" name="Freeform 135">
              <a:extLst>
                <a:ext uri="{FF2B5EF4-FFF2-40B4-BE49-F238E27FC236}">
                  <a16:creationId xmlns:a16="http://schemas.microsoft.com/office/drawing/2014/main" id="{63007EF2-45D8-4215-8DAE-33AEF10A7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5" y="2106613"/>
              <a:ext cx="398462" cy="25400"/>
            </a:xfrm>
            <a:custGeom>
              <a:avLst/>
              <a:gdLst>
                <a:gd name="T0" fmla="*/ 265 w 274"/>
                <a:gd name="T1" fmla="*/ 17 h 17"/>
                <a:gd name="T2" fmla="*/ 9 w 274"/>
                <a:gd name="T3" fmla="*/ 17 h 17"/>
                <a:gd name="T4" fmla="*/ 0 w 274"/>
                <a:gd name="T5" fmla="*/ 8 h 17"/>
                <a:gd name="T6" fmla="*/ 9 w 274"/>
                <a:gd name="T7" fmla="*/ 0 h 17"/>
                <a:gd name="T8" fmla="*/ 265 w 274"/>
                <a:gd name="T9" fmla="*/ 0 h 17"/>
                <a:gd name="T10" fmla="*/ 274 w 274"/>
                <a:gd name="T11" fmla="*/ 8 h 17"/>
                <a:gd name="T12" fmla="*/ 265 w 27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17">
                  <a:moveTo>
                    <a:pt x="265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lnTo>
                    <a:pt x="265" y="0"/>
                  </a:lnTo>
                  <a:cubicBezTo>
                    <a:pt x="270" y="0"/>
                    <a:pt x="274" y="3"/>
                    <a:pt x="274" y="8"/>
                  </a:cubicBezTo>
                  <a:cubicBezTo>
                    <a:pt x="274" y="13"/>
                    <a:pt x="270" y="17"/>
                    <a:pt x="26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7" name="Freeform 136">
              <a:extLst>
                <a:ext uri="{FF2B5EF4-FFF2-40B4-BE49-F238E27FC236}">
                  <a16:creationId xmlns:a16="http://schemas.microsoft.com/office/drawing/2014/main" id="{84AA2FCA-FDA9-4494-92DA-B189D18D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4450" y="2020888"/>
              <a:ext cx="396875" cy="25400"/>
            </a:xfrm>
            <a:custGeom>
              <a:avLst/>
              <a:gdLst>
                <a:gd name="T0" fmla="*/ 265 w 273"/>
                <a:gd name="T1" fmla="*/ 17 h 17"/>
                <a:gd name="T2" fmla="*/ 8 w 273"/>
                <a:gd name="T3" fmla="*/ 17 h 17"/>
                <a:gd name="T4" fmla="*/ 0 w 273"/>
                <a:gd name="T5" fmla="*/ 9 h 17"/>
                <a:gd name="T6" fmla="*/ 8 w 273"/>
                <a:gd name="T7" fmla="*/ 0 h 17"/>
                <a:gd name="T8" fmla="*/ 265 w 273"/>
                <a:gd name="T9" fmla="*/ 0 h 17"/>
                <a:gd name="T10" fmla="*/ 273 w 273"/>
                <a:gd name="T11" fmla="*/ 9 h 17"/>
                <a:gd name="T12" fmla="*/ 265 w 2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3" h="17">
                  <a:moveTo>
                    <a:pt x="265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265" y="0"/>
                  </a:lnTo>
                  <a:cubicBezTo>
                    <a:pt x="270" y="0"/>
                    <a:pt x="273" y="4"/>
                    <a:pt x="273" y="9"/>
                  </a:cubicBezTo>
                  <a:cubicBezTo>
                    <a:pt x="273" y="13"/>
                    <a:pt x="270" y="17"/>
                    <a:pt x="26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8" name="Freeform 137">
              <a:extLst>
                <a:ext uri="{FF2B5EF4-FFF2-40B4-BE49-F238E27FC236}">
                  <a16:creationId xmlns:a16="http://schemas.microsoft.com/office/drawing/2014/main" id="{3E93D6A1-F46F-48B0-87CB-DA2C269982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08575" y="1635125"/>
              <a:ext cx="461962" cy="284163"/>
            </a:xfrm>
            <a:custGeom>
              <a:avLst/>
              <a:gdLst>
                <a:gd name="T0" fmla="*/ 17 w 318"/>
                <a:gd name="T1" fmla="*/ 177 h 194"/>
                <a:gd name="T2" fmla="*/ 301 w 318"/>
                <a:gd name="T3" fmla="*/ 177 h 194"/>
                <a:gd name="T4" fmla="*/ 301 w 318"/>
                <a:gd name="T5" fmla="*/ 110 h 194"/>
                <a:gd name="T6" fmla="*/ 240 w 318"/>
                <a:gd name="T7" fmla="*/ 31 h 194"/>
                <a:gd name="T8" fmla="*/ 78 w 318"/>
                <a:gd name="T9" fmla="*/ 31 h 194"/>
                <a:gd name="T10" fmla="*/ 17 w 318"/>
                <a:gd name="T11" fmla="*/ 110 h 194"/>
                <a:gd name="T12" fmla="*/ 17 w 318"/>
                <a:gd name="T13" fmla="*/ 177 h 194"/>
                <a:gd name="T14" fmla="*/ 309 w 318"/>
                <a:gd name="T15" fmla="*/ 194 h 194"/>
                <a:gd name="T16" fmla="*/ 9 w 318"/>
                <a:gd name="T17" fmla="*/ 194 h 194"/>
                <a:gd name="T18" fmla="*/ 0 w 318"/>
                <a:gd name="T19" fmla="*/ 185 h 194"/>
                <a:gd name="T20" fmla="*/ 0 w 318"/>
                <a:gd name="T21" fmla="*/ 110 h 194"/>
                <a:gd name="T22" fmla="*/ 74 w 318"/>
                <a:gd name="T23" fmla="*/ 14 h 194"/>
                <a:gd name="T24" fmla="*/ 244 w 318"/>
                <a:gd name="T25" fmla="*/ 14 h 194"/>
                <a:gd name="T26" fmla="*/ 318 w 318"/>
                <a:gd name="T27" fmla="*/ 110 h 194"/>
                <a:gd name="T28" fmla="*/ 318 w 318"/>
                <a:gd name="T29" fmla="*/ 185 h 194"/>
                <a:gd name="T30" fmla="*/ 309 w 318"/>
                <a:gd name="T31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8" h="194">
                  <a:moveTo>
                    <a:pt x="17" y="177"/>
                  </a:moveTo>
                  <a:lnTo>
                    <a:pt x="301" y="177"/>
                  </a:lnTo>
                  <a:lnTo>
                    <a:pt x="301" y="110"/>
                  </a:lnTo>
                  <a:cubicBezTo>
                    <a:pt x="301" y="73"/>
                    <a:pt x="276" y="40"/>
                    <a:pt x="240" y="31"/>
                  </a:cubicBezTo>
                  <a:cubicBezTo>
                    <a:pt x="187" y="17"/>
                    <a:pt x="131" y="17"/>
                    <a:pt x="78" y="31"/>
                  </a:cubicBezTo>
                  <a:cubicBezTo>
                    <a:pt x="42" y="40"/>
                    <a:pt x="17" y="73"/>
                    <a:pt x="17" y="110"/>
                  </a:cubicBezTo>
                  <a:lnTo>
                    <a:pt x="17" y="177"/>
                  </a:lnTo>
                  <a:close/>
                  <a:moveTo>
                    <a:pt x="309" y="194"/>
                  </a:moveTo>
                  <a:lnTo>
                    <a:pt x="9" y="194"/>
                  </a:lnTo>
                  <a:cubicBezTo>
                    <a:pt x="4" y="194"/>
                    <a:pt x="0" y="190"/>
                    <a:pt x="0" y="185"/>
                  </a:cubicBezTo>
                  <a:lnTo>
                    <a:pt x="0" y="110"/>
                  </a:lnTo>
                  <a:cubicBezTo>
                    <a:pt x="0" y="65"/>
                    <a:pt x="31" y="25"/>
                    <a:pt x="74" y="14"/>
                  </a:cubicBezTo>
                  <a:cubicBezTo>
                    <a:pt x="129" y="0"/>
                    <a:pt x="189" y="0"/>
                    <a:pt x="244" y="14"/>
                  </a:cubicBezTo>
                  <a:cubicBezTo>
                    <a:pt x="287" y="25"/>
                    <a:pt x="318" y="65"/>
                    <a:pt x="318" y="110"/>
                  </a:cubicBezTo>
                  <a:lnTo>
                    <a:pt x="318" y="185"/>
                  </a:lnTo>
                  <a:cubicBezTo>
                    <a:pt x="318" y="190"/>
                    <a:pt x="314" y="194"/>
                    <a:pt x="309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id="{E51AB224-A56A-4B3E-B004-B935D56B9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9025" y="1444625"/>
              <a:ext cx="881062" cy="363538"/>
            </a:xfrm>
            <a:custGeom>
              <a:avLst/>
              <a:gdLst>
                <a:gd name="T0" fmla="*/ 304 w 608"/>
                <a:gd name="T1" fmla="*/ 133 h 249"/>
                <a:gd name="T2" fmla="*/ 389 w 608"/>
                <a:gd name="T3" fmla="*/ 144 h 249"/>
                <a:gd name="T4" fmla="*/ 462 w 608"/>
                <a:gd name="T5" fmla="*/ 227 h 249"/>
                <a:gd name="T6" fmla="*/ 580 w 608"/>
                <a:gd name="T7" fmla="*/ 179 h 249"/>
                <a:gd name="T8" fmla="*/ 304 w 608"/>
                <a:gd name="T9" fmla="*/ 18 h 249"/>
                <a:gd name="T10" fmla="*/ 28 w 608"/>
                <a:gd name="T11" fmla="*/ 179 h 249"/>
                <a:gd name="T12" fmla="*/ 146 w 608"/>
                <a:gd name="T13" fmla="*/ 227 h 249"/>
                <a:gd name="T14" fmla="*/ 219 w 608"/>
                <a:gd name="T15" fmla="*/ 144 h 249"/>
                <a:gd name="T16" fmla="*/ 304 w 608"/>
                <a:gd name="T17" fmla="*/ 133 h 249"/>
                <a:gd name="T18" fmla="*/ 454 w 608"/>
                <a:gd name="T19" fmla="*/ 248 h 249"/>
                <a:gd name="T20" fmla="*/ 450 w 608"/>
                <a:gd name="T21" fmla="*/ 247 h 249"/>
                <a:gd name="T22" fmla="*/ 446 w 608"/>
                <a:gd name="T23" fmla="*/ 240 h 249"/>
                <a:gd name="T24" fmla="*/ 385 w 608"/>
                <a:gd name="T25" fmla="*/ 161 h 249"/>
                <a:gd name="T26" fmla="*/ 223 w 608"/>
                <a:gd name="T27" fmla="*/ 161 h 249"/>
                <a:gd name="T28" fmla="*/ 162 w 608"/>
                <a:gd name="T29" fmla="*/ 240 h 249"/>
                <a:gd name="T30" fmla="*/ 159 w 608"/>
                <a:gd name="T31" fmla="*/ 247 h 249"/>
                <a:gd name="T32" fmla="*/ 151 w 608"/>
                <a:gd name="T33" fmla="*/ 248 h 249"/>
                <a:gd name="T34" fmla="*/ 6 w 608"/>
                <a:gd name="T35" fmla="*/ 188 h 249"/>
                <a:gd name="T36" fmla="*/ 0 w 608"/>
                <a:gd name="T37" fmla="*/ 181 h 249"/>
                <a:gd name="T38" fmla="*/ 5 w 608"/>
                <a:gd name="T39" fmla="*/ 173 h 249"/>
                <a:gd name="T40" fmla="*/ 300 w 608"/>
                <a:gd name="T41" fmla="*/ 1 h 249"/>
                <a:gd name="T42" fmla="*/ 308 w 608"/>
                <a:gd name="T43" fmla="*/ 1 h 249"/>
                <a:gd name="T44" fmla="*/ 604 w 608"/>
                <a:gd name="T45" fmla="*/ 173 h 249"/>
                <a:gd name="T46" fmla="*/ 608 w 608"/>
                <a:gd name="T47" fmla="*/ 181 h 249"/>
                <a:gd name="T48" fmla="*/ 602 w 608"/>
                <a:gd name="T49" fmla="*/ 188 h 249"/>
                <a:gd name="T50" fmla="*/ 458 w 608"/>
                <a:gd name="T51" fmla="*/ 248 h 249"/>
                <a:gd name="T52" fmla="*/ 454 w 608"/>
                <a:gd name="T53" fmla="*/ 248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08" h="249">
                  <a:moveTo>
                    <a:pt x="304" y="133"/>
                  </a:moveTo>
                  <a:cubicBezTo>
                    <a:pt x="333" y="133"/>
                    <a:pt x="361" y="137"/>
                    <a:pt x="389" y="144"/>
                  </a:cubicBezTo>
                  <a:cubicBezTo>
                    <a:pt x="428" y="154"/>
                    <a:pt x="457" y="188"/>
                    <a:pt x="462" y="227"/>
                  </a:cubicBezTo>
                  <a:lnTo>
                    <a:pt x="580" y="179"/>
                  </a:lnTo>
                  <a:lnTo>
                    <a:pt x="304" y="18"/>
                  </a:lnTo>
                  <a:lnTo>
                    <a:pt x="28" y="179"/>
                  </a:lnTo>
                  <a:lnTo>
                    <a:pt x="146" y="227"/>
                  </a:lnTo>
                  <a:cubicBezTo>
                    <a:pt x="151" y="188"/>
                    <a:pt x="180" y="154"/>
                    <a:pt x="219" y="144"/>
                  </a:cubicBezTo>
                  <a:cubicBezTo>
                    <a:pt x="247" y="137"/>
                    <a:pt x="275" y="133"/>
                    <a:pt x="304" y="133"/>
                  </a:cubicBezTo>
                  <a:close/>
                  <a:moveTo>
                    <a:pt x="454" y="248"/>
                  </a:moveTo>
                  <a:cubicBezTo>
                    <a:pt x="453" y="248"/>
                    <a:pt x="451" y="248"/>
                    <a:pt x="450" y="247"/>
                  </a:cubicBezTo>
                  <a:cubicBezTo>
                    <a:pt x="447" y="245"/>
                    <a:pt x="446" y="243"/>
                    <a:pt x="446" y="240"/>
                  </a:cubicBezTo>
                  <a:cubicBezTo>
                    <a:pt x="446" y="203"/>
                    <a:pt x="421" y="170"/>
                    <a:pt x="385" y="161"/>
                  </a:cubicBezTo>
                  <a:cubicBezTo>
                    <a:pt x="332" y="147"/>
                    <a:pt x="276" y="147"/>
                    <a:pt x="223" y="161"/>
                  </a:cubicBezTo>
                  <a:cubicBezTo>
                    <a:pt x="187" y="170"/>
                    <a:pt x="162" y="203"/>
                    <a:pt x="162" y="240"/>
                  </a:cubicBezTo>
                  <a:cubicBezTo>
                    <a:pt x="162" y="243"/>
                    <a:pt x="161" y="245"/>
                    <a:pt x="159" y="247"/>
                  </a:cubicBezTo>
                  <a:cubicBezTo>
                    <a:pt x="156" y="248"/>
                    <a:pt x="153" y="249"/>
                    <a:pt x="151" y="248"/>
                  </a:cubicBezTo>
                  <a:lnTo>
                    <a:pt x="6" y="188"/>
                  </a:lnTo>
                  <a:cubicBezTo>
                    <a:pt x="3" y="187"/>
                    <a:pt x="1" y="184"/>
                    <a:pt x="0" y="181"/>
                  </a:cubicBezTo>
                  <a:cubicBezTo>
                    <a:pt x="0" y="177"/>
                    <a:pt x="2" y="174"/>
                    <a:pt x="5" y="173"/>
                  </a:cubicBezTo>
                  <a:lnTo>
                    <a:pt x="300" y="1"/>
                  </a:lnTo>
                  <a:cubicBezTo>
                    <a:pt x="302" y="0"/>
                    <a:pt x="306" y="0"/>
                    <a:pt x="308" y="1"/>
                  </a:cubicBezTo>
                  <a:lnTo>
                    <a:pt x="604" y="173"/>
                  </a:lnTo>
                  <a:cubicBezTo>
                    <a:pt x="606" y="174"/>
                    <a:pt x="608" y="177"/>
                    <a:pt x="608" y="181"/>
                  </a:cubicBezTo>
                  <a:cubicBezTo>
                    <a:pt x="607" y="184"/>
                    <a:pt x="605" y="187"/>
                    <a:pt x="602" y="188"/>
                  </a:cubicBezTo>
                  <a:lnTo>
                    <a:pt x="458" y="248"/>
                  </a:lnTo>
                  <a:cubicBezTo>
                    <a:pt x="457" y="248"/>
                    <a:pt x="455" y="248"/>
                    <a:pt x="454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4DA0943A-6E8D-44DC-96D3-226C6A003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2613" y="1733550"/>
              <a:ext cx="23812" cy="111125"/>
            </a:xfrm>
            <a:custGeom>
              <a:avLst/>
              <a:gdLst>
                <a:gd name="T0" fmla="*/ 8 w 17"/>
                <a:gd name="T1" fmla="*/ 76 h 76"/>
                <a:gd name="T2" fmla="*/ 0 w 17"/>
                <a:gd name="T3" fmla="*/ 67 h 76"/>
                <a:gd name="T4" fmla="*/ 0 w 17"/>
                <a:gd name="T5" fmla="*/ 9 h 76"/>
                <a:gd name="T6" fmla="*/ 8 w 17"/>
                <a:gd name="T7" fmla="*/ 0 h 76"/>
                <a:gd name="T8" fmla="*/ 17 w 17"/>
                <a:gd name="T9" fmla="*/ 9 h 76"/>
                <a:gd name="T10" fmla="*/ 17 w 17"/>
                <a:gd name="T11" fmla="*/ 67 h 76"/>
                <a:gd name="T12" fmla="*/ 8 w 17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6">
                  <a:moveTo>
                    <a:pt x="8" y="76"/>
                  </a:moveTo>
                  <a:cubicBezTo>
                    <a:pt x="4" y="76"/>
                    <a:pt x="0" y="72"/>
                    <a:pt x="0" y="67"/>
                  </a:cubicBezTo>
                  <a:lnTo>
                    <a:pt x="0" y="9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67"/>
                  </a:lnTo>
                  <a:cubicBezTo>
                    <a:pt x="17" y="72"/>
                    <a:pt x="13" y="76"/>
                    <a:pt x="8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1" name="Freeform 140">
              <a:extLst>
                <a:ext uri="{FF2B5EF4-FFF2-40B4-BE49-F238E27FC236}">
                  <a16:creationId xmlns:a16="http://schemas.microsoft.com/office/drawing/2014/main" id="{7C8FAC5F-BB98-4405-BD46-FE9A22DAA8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4988" y="1820863"/>
              <a:ext cx="117475" cy="195263"/>
            </a:xfrm>
            <a:custGeom>
              <a:avLst/>
              <a:gdLst>
                <a:gd name="T0" fmla="*/ 17 w 81"/>
                <a:gd name="T1" fmla="*/ 117 h 134"/>
                <a:gd name="T2" fmla="*/ 64 w 81"/>
                <a:gd name="T3" fmla="*/ 117 h 134"/>
                <a:gd name="T4" fmla="*/ 64 w 81"/>
                <a:gd name="T5" fmla="*/ 40 h 134"/>
                <a:gd name="T6" fmla="*/ 40 w 81"/>
                <a:gd name="T7" fmla="*/ 17 h 134"/>
                <a:gd name="T8" fmla="*/ 17 w 81"/>
                <a:gd name="T9" fmla="*/ 40 h 134"/>
                <a:gd name="T10" fmla="*/ 17 w 81"/>
                <a:gd name="T11" fmla="*/ 117 h 134"/>
                <a:gd name="T12" fmla="*/ 72 w 81"/>
                <a:gd name="T13" fmla="*/ 134 h 134"/>
                <a:gd name="T14" fmla="*/ 8 w 81"/>
                <a:gd name="T15" fmla="*/ 134 h 134"/>
                <a:gd name="T16" fmla="*/ 0 w 81"/>
                <a:gd name="T17" fmla="*/ 126 h 134"/>
                <a:gd name="T18" fmla="*/ 0 w 81"/>
                <a:gd name="T19" fmla="*/ 40 h 134"/>
                <a:gd name="T20" fmla="*/ 40 w 81"/>
                <a:gd name="T21" fmla="*/ 0 h 134"/>
                <a:gd name="T22" fmla="*/ 81 w 81"/>
                <a:gd name="T23" fmla="*/ 40 h 134"/>
                <a:gd name="T24" fmla="*/ 81 w 81"/>
                <a:gd name="T25" fmla="*/ 126 h 134"/>
                <a:gd name="T26" fmla="*/ 72 w 81"/>
                <a:gd name="T27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34">
                  <a:moveTo>
                    <a:pt x="17" y="117"/>
                  </a:moveTo>
                  <a:lnTo>
                    <a:pt x="64" y="117"/>
                  </a:lnTo>
                  <a:lnTo>
                    <a:pt x="64" y="40"/>
                  </a:lnTo>
                  <a:cubicBezTo>
                    <a:pt x="64" y="27"/>
                    <a:pt x="53" y="17"/>
                    <a:pt x="40" y="17"/>
                  </a:cubicBezTo>
                  <a:cubicBezTo>
                    <a:pt x="27" y="17"/>
                    <a:pt x="17" y="27"/>
                    <a:pt x="17" y="40"/>
                  </a:cubicBezTo>
                  <a:lnTo>
                    <a:pt x="17" y="117"/>
                  </a:lnTo>
                  <a:close/>
                  <a:moveTo>
                    <a:pt x="72" y="134"/>
                  </a:moveTo>
                  <a:lnTo>
                    <a:pt x="8" y="134"/>
                  </a:lnTo>
                  <a:cubicBezTo>
                    <a:pt x="4" y="134"/>
                    <a:pt x="0" y="130"/>
                    <a:pt x="0" y="126"/>
                  </a:cubicBezTo>
                  <a:lnTo>
                    <a:pt x="0" y="40"/>
                  </a:lnTo>
                  <a:cubicBezTo>
                    <a:pt x="0" y="18"/>
                    <a:pt x="18" y="0"/>
                    <a:pt x="40" y="0"/>
                  </a:cubicBezTo>
                  <a:cubicBezTo>
                    <a:pt x="63" y="0"/>
                    <a:pt x="81" y="18"/>
                    <a:pt x="81" y="40"/>
                  </a:cubicBezTo>
                  <a:lnTo>
                    <a:pt x="81" y="126"/>
                  </a:lnTo>
                  <a:cubicBezTo>
                    <a:pt x="81" y="130"/>
                    <a:pt x="77" y="134"/>
                    <a:pt x="72" y="1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2" name="Freeform 141">
              <a:extLst>
                <a:ext uri="{FF2B5EF4-FFF2-40B4-BE49-F238E27FC236}">
                  <a16:creationId xmlns:a16="http://schemas.microsoft.com/office/drawing/2014/main" id="{B25A639A-610B-4616-BE30-CD7D80661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8" y="1887538"/>
              <a:ext cx="117475" cy="25400"/>
            </a:xfrm>
            <a:custGeom>
              <a:avLst/>
              <a:gdLst>
                <a:gd name="T0" fmla="*/ 72 w 81"/>
                <a:gd name="T1" fmla="*/ 17 h 17"/>
                <a:gd name="T2" fmla="*/ 8 w 81"/>
                <a:gd name="T3" fmla="*/ 17 h 17"/>
                <a:gd name="T4" fmla="*/ 0 w 81"/>
                <a:gd name="T5" fmla="*/ 9 h 17"/>
                <a:gd name="T6" fmla="*/ 8 w 81"/>
                <a:gd name="T7" fmla="*/ 0 h 17"/>
                <a:gd name="T8" fmla="*/ 72 w 81"/>
                <a:gd name="T9" fmla="*/ 0 h 17"/>
                <a:gd name="T10" fmla="*/ 81 w 81"/>
                <a:gd name="T11" fmla="*/ 9 h 17"/>
                <a:gd name="T12" fmla="*/ 72 w 81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7">
                  <a:moveTo>
                    <a:pt x="72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72" y="0"/>
                  </a:lnTo>
                  <a:cubicBezTo>
                    <a:pt x="77" y="0"/>
                    <a:pt x="81" y="4"/>
                    <a:pt x="81" y="9"/>
                  </a:cubicBezTo>
                  <a:cubicBezTo>
                    <a:pt x="81" y="13"/>
                    <a:pt x="77" y="17"/>
                    <a:pt x="7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3" name="Freeform 142">
              <a:extLst>
                <a:ext uri="{FF2B5EF4-FFF2-40B4-BE49-F238E27FC236}">
                  <a16:creationId xmlns:a16="http://schemas.microsoft.com/office/drawing/2014/main" id="{01FDB5C3-B027-4B45-B3DD-80734DC2C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1812925"/>
              <a:ext cx="301625" cy="25400"/>
            </a:xfrm>
            <a:custGeom>
              <a:avLst/>
              <a:gdLst>
                <a:gd name="T0" fmla="*/ 200 w 208"/>
                <a:gd name="T1" fmla="*/ 17 h 17"/>
                <a:gd name="T2" fmla="*/ 9 w 208"/>
                <a:gd name="T3" fmla="*/ 17 h 17"/>
                <a:gd name="T4" fmla="*/ 0 w 208"/>
                <a:gd name="T5" fmla="*/ 9 h 17"/>
                <a:gd name="T6" fmla="*/ 9 w 208"/>
                <a:gd name="T7" fmla="*/ 0 h 17"/>
                <a:gd name="T8" fmla="*/ 200 w 208"/>
                <a:gd name="T9" fmla="*/ 0 h 17"/>
                <a:gd name="T10" fmla="*/ 208 w 208"/>
                <a:gd name="T11" fmla="*/ 9 h 17"/>
                <a:gd name="T12" fmla="*/ 200 w 208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17">
                  <a:moveTo>
                    <a:pt x="200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200" y="0"/>
                  </a:lnTo>
                  <a:cubicBezTo>
                    <a:pt x="205" y="0"/>
                    <a:pt x="208" y="4"/>
                    <a:pt x="208" y="9"/>
                  </a:cubicBezTo>
                  <a:cubicBezTo>
                    <a:pt x="208" y="13"/>
                    <a:pt x="205" y="17"/>
                    <a:pt x="20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C3835D0B-B433-4D4E-86D4-782B257764AA}"/>
              </a:ext>
            </a:extLst>
          </p:cNvPr>
          <p:cNvGrpSpPr/>
          <p:nvPr/>
        </p:nvGrpSpPr>
        <p:grpSpPr>
          <a:xfrm>
            <a:off x="8536649" y="4313389"/>
            <a:ext cx="647745" cy="528065"/>
            <a:chOff x="1836738" y="3122613"/>
            <a:chExt cx="979487" cy="798513"/>
          </a:xfrm>
          <a:solidFill>
            <a:srgbClr val="A29ECE"/>
          </a:solidFill>
        </p:grpSpPr>
        <p:sp>
          <p:nvSpPr>
            <p:cNvPr id="55" name="Freeform 102">
              <a:extLst>
                <a:ext uri="{FF2B5EF4-FFF2-40B4-BE49-F238E27FC236}">
                  <a16:creationId xmlns:a16="http://schemas.microsoft.com/office/drawing/2014/main" id="{664BEAC0-1EA0-4AAC-BCCB-2C27EE140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3309938"/>
              <a:ext cx="823912" cy="611188"/>
            </a:xfrm>
            <a:custGeom>
              <a:avLst/>
              <a:gdLst>
                <a:gd name="T0" fmla="*/ 528 w 567"/>
                <a:gd name="T1" fmla="*/ 418 h 418"/>
                <a:gd name="T2" fmla="*/ 39 w 567"/>
                <a:gd name="T3" fmla="*/ 418 h 418"/>
                <a:gd name="T4" fmla="*/ 0 w 567"/>
                <a:gd name="T5" fmla="*/ 379 h 418"/>
                <a:gd name="T6" fmla="*/ 0 w 567"/>
                <a:gd name="T7" fmla="*/ 68 h 418"/>
                <a:gd name="T8" fmla="*/ 9 w 567"/>
                <a:gd name="T9" fmla="*/ 60 h 418"/>
                <a:gd name="T10" fmla="*/ 17 w 567"/>
                <a:gd name="T11" fmla="*/ 68 h 418"/>
                <a:gd name="T12" fmla="*/ 17 w 567"/>
                <a:gd name="T13" fmla="*/ 379 h 418"/>
                <a:gd name="T14" fmla="*/ 39 w 567"/>
                <a:gd name="T15" fmla="*/ 401 h 418"/>
                <a:gd name="T16" fmla="*/ 528 w 567"/>
                <a:gd name="T17" fmla="*/ 401 h 418"/>
                <a:gd name="T18" fmla="*/ 550 w 567"/>
                <a:gd name="T19" fmla="*/ 379 h 418"/>
                <a:gd name="T20" fmla="*/ 550 w 567"/>
                <a:gd name="T21" fmla="*/ 39 h 418"/>
                <a:gd name="T22" fmla="*/ 528 w 567"/>
                <a:gd name="T23" fmla="*/ 17 h 418"/>
                <a:gd name="T24" fmla="*/ 206 w 567"/>
                <a:gd name="T25" fmla="*/ 17 h 418"/>
                <a:gd name="T26" fmla="*/ 198 w 567"/>
                <a:gd name="T27" fmla="*/ 8 h 418"/>
                <a:gd name="T28" fmla="*/ 206 w 567"/>
                <a:gd name="T29" fmla="*/ 0 h 418"/>
                <a:gd name="T30" fmla="*/ 528 w 567"/>
                <a:gd name="T31" fmla="*/ 0 h 418"/>
                <a:gd name="T32" fmla="*/ 567 w 567"/>
                <a:gd name="T33" fmla="*/ 39 h 418"/>
                <a:gd name="T34" fmla="*/ 567 w 567"/>
                <a:gd name="T35" fmla="*/ 379 h 418"/>
                <a:gd name="T36" fmla="*/ 528 w 567"/>
                <a:gd name="T37" fmla="*/ 4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67" h="418">
                  <a:moveTo>
                    <a:pt x="528" y="418"/>
                  </a:moveTo>
                  <a:lnTo>
                    <a:pt x="39" y="418"/>
                  </a:lnTo>
                  <a:cubicBezTo>
                    <a:pt x="18" y="418"/>
                    <a:pt x="0" y="401"/>
                    <a:pt x="0" y="379"/>
                  </a:cubicBezTo>
                  <a:lnTo>
                    <a:pt x="0" y="68"/>
                  </a:lnTo>
                  <a:cubicBezTo>
                    <a:pt x="0" y="63"/>
                    <a:pt x="4" y="60"/>
                    <a:pt x="9" y="60"/>
                  </a:cubicBezTo>
                  <a:cubicBezTo>
                    <a:pt x="13" y="60"/>
                    <a:pt x="17" y="63"/>
                    <a:pt x="17" y="68"/>
                  </a:cubicBezTo>
                  <a:lnTo>
                    <a:pt x="17" y="379"/>
                  </a:lnTo>
                  <a:cubicBezTo>
                    <a:pt x="17" y="391"/>
                    <a:pt x="27" y="401"/>
                    <a:pt x="39" y="401"/>
                  </a:cubicBezTo>
                  <a:lnTo>
                    <a:pt x="528" y="401"/>
                  </a:lnTo>
                  <a:cubicBezTo>
                    <a:pt x="540" y="401"/>
                    <a:pt x="550" y="391"/>
                    <a:pt x="550" y="379"/>
                  </a:cubicBezTo>
                  <a:lnTo>
                    <a:pt x="550" y="39"/>
                  </a:lnTo>
                  <a:cubicBezTo>
                    <a:pt x="550" y="27"/>
                    <a:pt x="540" y="17"/>
                    <a:pt x="528" y="17"/>
                  </a:cubicBezTo>
                  <a:lnTo>
                    <a:pt x="206" y="17"/>
                  </a:lnTo>
                  <a:cubicBezTo>
                    <a:pt x="202" y="17"/>
                    <a:pt x="198" y="13"/>
                    <a:pt x="198" y="8"/>
                  </a:cubicBezTo>
                  <a:cubicBezTo>
                    <a:pt x="198" y="4"/>
                    <a:pt x="202" y="0"/>
                    <a:pt x="206" y="0"/>
                  </a:cubicBezTo>
                  <a:lnTo>
                    <a:pt x="528" y="0"/>
                  </a:lnTo>
                  <a:cubicBezTo>
                    <a:pt x="549" y="0"/>
                    <a:pt x="567" y="17"/>
                    <a:pt x="567" y="39"/>
                  </a:cubicBezTo>
                  <a:lnTo>
                    <a:pt x="567" y="379"/>
                  </a:lnTo>
                  <a:cubicBezTo>
                    <a:pt x="567" y="401"/>
                    <a:pt x="549" y="418"/>
                    <a:pt x="528" y="4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Freeform 103">
              <a:extLst>
                <a:ext uri="{FF2B5EF4-FFF2-40B4-BE49-F238E27FC236}">
                  <a16:creationId xmlns:a16="http://schemas.microsoft.com/office/drawing/2014/main" id="{6C119990-5C26-4340-A7A4-49DA139C3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663" y="3494088"/>
              <a:ext cx="142875" cy="53975"/>
            </a:xfrm>
            <a:custGeom>
              <a:avLst/>
              <a:gdLst>
                <a:gd name="T0" fmla="*/ 9 w 98"/>
                <a:gd name="T1" fmla="*/ 37 h 37"/>
                <a:gd name="T2" fmla="*/ 1 w 98"/>
                <a:gd name="T3" fmla="*/ 30 h 37"/>
                <a:gd name="T4" fmla="*/ 8 w 98"/>
                <a:gd name="T5" fmla="*/ 20 h 37"/>
                <a:gd name="T6" fmla="*/ 87 w 98"/>
                <a:gd name="T7" fmla="*/ 2 h 37"/>
                <a:gd name="T8" fmla="*/ 97 w 98"/>
                <a:gd name="T9" fmla="*/ 8 h 37"/>
                <a:gd name="T10" fmla="*/ 91 w 98"/>
                <a:gd name="T11" fmla="*/ 18 h 37"/>
                <a:gd name="T12" fmla="*/ 11 w 98"/>
                <a:gd name="T13" fmla="*/ 37 h 37"/>
                <a:gd name="T14" fmla="*/ 9 w 98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37">
                  <a:moveTo>
                    <a:pt x="9" y="37"/>
                  </a:moveTo>
                  <a:cubicBezTo>
                    <a:pt x="5" y="37"/>
                    <a:pt x="2" y="34"/>
                    <a:pt x="1" y="30"/>
                  </a:cubicBezTo>
                  <a:cubicBezTo>
                    <a:pt x="0" y="25"/>
                    <a:pt x="3" y="21"/>
                    <a:pt x="8" y="20"/>
                  </a:cubicBezTo>
                  <a:cubicBezTo>
                    <a:pt x="35" y="15"/>
                    <a:pt x="60" y="9"/>
                    <a:pt x="87" y="2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98" y="12"/>
                    <a:pt x="96" y="17"/>
                    <a:pt x="91" y="18"/>
                  </a:cubicBezTo>
                  <a:cubicBezTo>
                    <a:pt x="64" y="25"/>
                    <a:pt x="38" y="31"/>
                    <a:pt x="11" y="37"/>
                  </a:cubicBezTo>
                  <a:cubicBezTo>
                    <a:pt x="10" y="37"/>
                    <a:pt x="10" y="37"/>
                    <a:pt x="9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104">
              <a:extLst>
                <a:ext uri="{FF2B5EF4-FFF2-40B4-BE49-F238E27FC236}">
                  <a16:creationId xmlns:a16="http://schemas.microsoft.com/office/drawing/2014/main" id="{2853933B-C5F0-4701-A1EE-2FEC31A85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750" y="3540125"/>
              <a:ext cx="347662" cy="33338"/>
            </a:xfrm>
            <a:custGeom>
              <a:avLst/>
              <a:gdLst>
                <a:gd name="T0" fmla="*/ 119 w 239"/>
                <a:gd name="T1" fmla="*/ 23 h 23"/>
                <a:gd name="T2" fmla="*/ 8 w 239"/>
                <a:gd name="T3" fmla="*/ 17 h 23"/>
                <a:gd name="T4" fmla="*/ 1 w 239"/>
                <a:gd name="T5" fmla="*/ 8 h 23"/>
                <a:gd name="T6" fmla="*/ 10 w 239"/>
                <a:gd name="T7" fmla="*/ 0 h 23"/>
                <a:gd name="T8" fmla="*/ 229 w 239"/>
                <a:gd name="T9" fmla="*/ 0 h 23"/>
                <a:gd name="T10" fmla="*/ 238 w 239"/>
                <a:gd name="T11" fmla="*/ 8 h 23"/>
                <a:gd name="T12" fmla="*/ 230 w 239"/>
                <a:gd name="T13" fmla="*/ 17 h 23"/>
                <a:gd name="T14" fmla="*/ 119 w 239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9" h="23">
                  <a:moveTo>
                    <a:pt x="119" y="23"/>
                  </a:moveTo>
                  <a:cubicBezTo>
                    <a:pt x="82" y="23"/>
                    <a:pt x="45" y="21"/>
                    <a:pt x="8" y="17"/>
                  </a:cubicBezTo>
                  <a:cubicBezTo>
                    <a:pt x="4" y="17"/>
                    <a:pt x="0" y="12"/>
                    <a:pt x="1" y="8"/>
                  </a:cubicBezTo>
                  <a:cubicBezTo>
                    <a:pt x="1" y="3"/>
                    <a:pt x="5" y="0"/>
                    <a:pt x="10" y="0"/>
                  </a:cubicBezTo>
                  <a:cubicBezTo>
                    <a:pt x="83" y="8"/>
                    <a:pt x="156" y="8"/>
                    <a:pt x="229" y="0"/>
                  </a:cubicBezTo>
                  <a:cubicBezTo>
                    <a:pt x="233" y="0"/>
                    <a:pt x="238" y="3"/>
                    <a:pt x="238" y="8"/>
                  </a:cubicBezTo>
                  <a:cubicBezTo>
                    <a:pt x="239" y="12"/>
                    <a:pt x="235" y="17"/>
                    <a:pt x="230" y="17"/>
                  </a:cubicBezTo>
                  <a:cubicBezTo>
                    <a:pt x="194" y="21"/>
                    <a:pt x="156" y="23"/>
                    <a:pt x="119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Freeform 105">
              <a:extLst>
                <a:ext uri="{FF2B5EF4-FFF2-40B4-BE49-F238E27FC236}">
                  <a16:creationId xmlns:a16="http://schemas.microsoft.com/office/drawing/2014/main" id="{2F8A1CE4-C319-420E-B59E-452F36326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3494088"/>
              <a:ext cx="144462" cy="53975"/>
            </a:xfrm>
            <a:custGeom>
              <a:avLst/>
              <a:gdLst>
                <a:gd name="T0" fmla="*/ 90 w 99"/>
                <a:gd name="T1" fmla="*/ 37 h 37"/>
                <a:gd name="T2" fmla="*/ 7 w 99"/>
                <a:gd name="T3" fmla="*/ 18 h 37"/>
                <a:gd name="T4" fmla="*/ 1 w 99"/>
                <a:gd name="T5" fmla="*/ 8 h 37"/>
                <a:gd name="T6" fmla="*/ 12 w 99"/>
                <a:gd name="T7" fmla="*/ 2 h 37"/>
                <a:gd name="T8" fmla="*/ 91 w 99"/>
                <a:gd name="T9" fmla="*/ 20 h 37"/>
                <a:gd name="T10" fmla="*/ 98 w 99"/>
                <a:gd name="T11" fmla="*/ 30 h 37"/>
                <a:gd name="T12" fmla="*/ 90 w 99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7">
                  <a:moveTo>
                    <a:pt x="90" y="37"/>
                  </a:moveTo>
                  <a:cubicBezTo>
                    <a:pt x="61" y="31"/>
                    <a:pt x="34" y="25"/>
                    <a:pt x="7" y="18"/>
                  </a:cubicBezTo>
                  <a:cubicBezTo>
                    <a:pt x="3" y="17"/>
                    <a:pt x="0" y="12"/>
                    <a:pt x="1" y="8"/>
                  </a:cubicBezTo>
                  <a:cubicBezTo>
                    <a:pt x="3" y="3"/>
                    <a:pt x="7" y="0"/>
                    <a:pt x="12" y="2"/>
                  </a:cubicBezTo>
                  <a:cubicBezTo>
                    <a:pt x="38" y="9"/>
                    <a:pt x="65" y="15"/>
                    <a:pt x="91" y="20"/>
                  </a:cubicBezTo>
                  <a:cubicBezTo>
                    <a:pt x="96" y="21"/>
                    <a:pt x="99" y="25"/>
                    <a:pt x="98" y="30"/>
                  </a:cubicBezTo>
                  <a:cubicBezTo>
                    <a:pt x="97" y="34"/>
                    <a:pt x="94" y="37"/>
                    <a:pt x="90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Freeform 106">
              <a:extLst>
                <a:ext uri="{FF2B5EF4-FFF2-40B4-BE49-F238E27FC236}">
                  <a16:creationId xmlns:a16="http://schemas.microsoft.com/office/drawing/2014/main" id="{82B8E18B-2B2F-4787-BD79-31206C51E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3663" y="3440113"/>
              <a:ext cx="142875" cy="52388"/>
            </a:xfrm>
            <a:custGeom>
              <a:avLst/>
              <a:gdLst>
                <a:gd name="T0" fmla="*/ 9 w 98"/>
                <a:gd name="T1" fmla="*/ 36 h 36"/>
                <a:gd name="T2" fmla="*/ 1 w 98"/>
                <a:gd name="T3" fmla="*/ 29 h 36"/>
                <a:gd name="T4" fmla="*/ 8 w 98"/>
                <a:gd name="T5" fmla="*/ 19 h 36"/>
                <a:gd name="T6" fmla="*/ 87 w 98"/>
                <a:gd name="T7" fmla="*/ 1 h 36"/>
                <a:gd name="T8" fmla="*/ 97 w 98"/>
                <a:gd name="T9" fmla="*/ 7 h 36"/>
                <a:gd name="T10" fmla="*/ 91 w 98"/>
                <a:gd name="T11" fmla="*/ 17 h 36"/>
                <a:gd name="T12" fmla="*/ 11 w 98"/>
                <a:gd name="T13" fmla="*/ 36 h 36"/>
                <a:gd name="T14" fmla="*/ 9 w 98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36">
                  <a:moveTo>
                    <a:pt x="9" y="36"/>
                  </a:moveTo>
                  <a:cubicBezTo>
                    <a:pt x="5" y="36"/>
                    <a:pt x="2" y="33"/>
                    <a:pt x="1" y="29"/>
                  </a:cubicBezTo>
                  <a:cubicBezTo>
                    <a:pt x="0" y="24"/>
                    <a:pt x="3" y="20"/>
                    <a:pt x="8" y="19"/>
                  </a:cubicBezTo>
                  <a:cubicBezTo>
                    <a:pt x="35" y="14"/>
                    <a:pt x="60" y="8"/>
                    <a:pt x="87" y="1"/>
                  </a:cubicBezTo>
                  <a:cubicBezTo>
                    <a:pt x="91" y="0"/>
                    <a:pt x="96" y="2"/>
                    <a:pt x="97" y="7"/>
                  </a:cubicBezTo>
                  <a:cubicBezTo>
                    <a:pt x="98" y="11"/>
                    <a:pt x="96" y="16"/>
                    <a:pt x="91" y="17"/>
                  </a:cubicBezTo>
                  <a:cubicBezTo>
                    <a:pt x="64" y="25"/>
                    <a:pt x="38" y="31"/>
                    <a:pt x="11" y="36"/>
                  </a:cubicBezTo>
                  <a:cubicBezTo>
                    <a:pt x="10" y="36"/>
                    <a:pt x="10" y="36"/>
                    <a:pt x="9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0" name="Freeform 107">
              <a:extLst>
                <a:ext uri="{FF2B5EF4-FFF2-40B4-BE49-F238E27FC236}">
                  <a16:creationId xmlns:a16="http://schemas.microsoft.com/office/drawing/2014/main" id="{CFB2BCAD-D5BC-402A-84DC-BF2120D0CD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2338" y="3484563"/>
              <a:ext cx="342900" cy="33338"/>
            </a:xfrm>
            <a:custGeom>
              <a:avLst/>
              <a:gdLst>
                <a:gd name="T0" fmla="*/ 118 w 236"/>
                <a:gd name="T1" fmla="*/ 23 h 23"/>
                <a:gd name="T2" fmla="*/ 8 w 236"/>
                <a:gd name="T3" fmla="*/ 17 h 23"/>
                <a:gd name="T4" fmla="*/ 1 w 236"/>
                <a:gd name="T5" fmla="*/ 8 h 23"/>
                <a:gd name="T6" fmla="*/ 10 w 236"/>
                <a:gd name="T7" fmla="*/ 0 h 23"/>
                <a:gd name="T8" fmla="*/ 227 w 236"/>
                <a:gd name="T9" fmla="*/ 0 h 23"/>
                <a:gd name="T10" fmla="*/ 236 w 236"/>
                <a:gd name="T11" fmla="*/ 8 h 23"/>
                <a:gd name="T12" fmla="*/ 228 w 236"/>
                <a:gd name="T13" fmla="*/ 17 h 23"/>
                <a:gd name="T14" fmla="*/ 118 w 23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23">
                  <a:moveTo>
                    <a:pt x="118" y="23"/>
                  </a:moveTo>
                  <a:cubicBezTo>
                    <a:pt x="82" y="23"/>
                    <a:pt x="45" y="21"/>
                    <a:pt x="8" y="17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0" y="0"/>
                  </a:cubicBezTo>
                  <a:cubicBezTo>
                    <a:pt x="83" y="8"/>
                    <a:pt x="154" y="8"/>
                    <a:pt x="227" y="0"/>
                  </a:cubicBezTo>
                  <a:cubicBezTo>
                    <a:pt x="231" y="0"/>
                    <a:pt x="235" y="3"/>
                    <a:pt x="236" y="8"/>
                  </a:cubicBezTo>
                  <a:cubicBezTo>
                    <a:pt x="236" y="13"/>
                    <a:pt x="233" y="17"/>
                    <a:pt x="228" y="17"/>
                  </a:cubicBezTo>
                  <a:cubicBezTo>
                    <a:pt x="191" y="21"/>
                    <a:pt x="155" y="23"/>
                    <a:pt x="118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" name="Freeform 108">
              <a:extLst>
                <a:ext uri="{FF2B5EF4-FFF2-40B4-BE49-F238E27FC236}">
                  <a16:creationId xmlns:a16="http://schemas.microsoft.com/office/drawing/2014/main" id="{9A147903-054E-4C7E-A45B-88C72EB4C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1038" y="3440113"/>
              <a:ext cx="144462" cy="52388"/>
            </a:xfrm>
            <a:custGeom>
              <a:avLst/>
              <a:gdLst>
                <a:gd name="T0" fmla="*/ 90 w 99"/>
                <a:gd name="T1" fmla="*/ 36 h 36"/>
                <a:gd name="T2" fmla="*/ 7 w 99"/>
                <a:gd name="T3" fmla="*/ 17 h 36"/>
                <a:gd name="T4" fmla="*/ 1 w 99"/>
                <a:gd name="T5" fmla="*/ 7 h 36"/>
                <a:gd name="T6" fmla="*/ 12 w 99"/>
                <a:gd name="T7" fmla="*/ 1 h 36"/>
                <a:gd name="T8" fmla="*/ 91 w 99"/>
                <a:gd name="T9" fmla="*/ 19 h 36"/>
                <a:gd name="T10" fmla="*/ 98 w 99"/>
                <a:gd name="T11" fmla="*/ 29 h 36"/>
                <a:gd name="T12" fmla="*/ 90 w 99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36">
                  <a:moveTo>
                    <a:pt x="90" y="36"/>
                  </a:moveTo>
                  <a:cubicBezTo>
                    <a:pt x="61" y="31"/>
                    <a:pt x="34" y="25"/>
                    <a:pt x="7" y="17"/>
                  </a:cubicBezTo>
                  <a:cubicBezTo>
                    <a:pt x="3" y="16"/>
                    <a:pt x="0" y="11"/>
                    <a:pt x="1" y="7"/>
                  </a:cubicBezTo>
                  <a:cubicBezTo>
                    <a:pt x="3" y="2"/>
                    <a:pt x="7" y="0"/>
                    <a:pt x="12" y="1"/>
                  </a:cubicBezTo>
                  <a:cubicBezTo>
                    <a:pt x="38" y="8"/>
                    <a:pt x="65" y="14"/>
                    <a:pt x="91" y="19"/>
                  </a:cubicBezTo>
                  <a:cubicBezTo>
                    <a:pt x="96" y="20"/>
                    <a:pt x="99" y="24"/>
                    <a:pt x="98" y="29"/>
                  </a:cubicBezTo>
                  <a:cubicBezTo>
                    <a:pt x="97" y="33"/>
                    <a:pt x="94" y="36"/>
                    <a:pt x="9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2" name="Freeform 109">
              <a:extLst>
                <a:ext uri="{FF2B5EF4-FFF2-40B4-BE49-F238E27FC236}">
                  <a16:creationId xmlns:a16="http://schemas.microsoft.com/office/drawing/2014/main" id="{9CD3395E-3060-490D-9A5E-5337DFAF82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8513" y="3408363"/>
              <a:ext cx="150812" cy="200025"/>
            </a:xfrm>
            <a:custGeom>
              <a:avLst/>
              <a:gdLst>
                <a:gd name="T0" fmla="*/ 51 w 103"/>
                <a:gd name="T1" fmla="*/ 136 h 136"/>
                <a:gd name="T2" fmla="*/ 0 w 103"/>
                <a:gd name="T3" fmla="*/ 85 h 136"/>
                <a:gd name="T4" fmla="*/ 0 w 103"/>
                <a:gd name="T5" fmla="*/ 8 h 136"/>
                <a:gd name="T6" fmla="*/ 9 w 103"/>
                <a:gd name="T7" fmla="*/ 0 h 136"/>
                <a:gd name="T8" fmla="*/ 17 w 103"/>
                <a:gd name="T9" fmla="*/ 8 h 136"/>
                <a:gd name="T10" fmla="*/ 17 w 103"/>
                <a:gd name="T11" fmla="*/ 85 h 136"/>
                <a:gd name="T12" fmla="*/ 51 w 103"/>
                <a:gd name="T13" fmla="*/ 119 h 136"/>
                <a:gd name="T14" fmla="*/ 85 w 103"/>
                <a:gd name="T15" fmla="*/ 85 h 136"/>
                <a:gd name="T16" fmla="*/ 86 w 103"/>
                <a:gd name="T17" fmla="*/ 61 h 136"/>
                <a:gd name="T18" fmla="*/ 95 w 103"/>
                <a:gd name="T19" fmla="*/ 52 h 136"/>
                <a:gd name="T20" fmla="*/ 103 w 103"/>
                <a:gd name="T21" fmla="*/ 61 h 136"/>
                <a:gd name="T22" fmla="*/ 102 w 103"/>
                <a:gd name="T23" fmla="*/ 86 h 136"/>
                <a:gd name="T24" fmla="*/ 51 w 103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36">
                  <a:moveTo>
                    <a:pt x="51" y="136"/>
                  </a:moveTo>
                  <a:cubicBezTo>
                    <a:pt x="23" y="136"/>
                    <a:pt x="0" y="114"/>
                    <a:pt x="0" y="85"/>
                  </a:cubicBezTo>
                  <a:lnTo>
                    <a:pt x="0" y="8"/>
                  </a:ln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lnTo>
                    <a:pt x="17" y="85"/>
                  </a:lnTo>
                  <a:cubicBezTo>
                    <a:pt x="17" y="104"/>
                    <a:pt x="32" y="119"/>
                    <a:pt x="51" y="119"/>
                  </a:cubicBezTo>
                  <a:cubicBezTo>
                    <a:pt x="70" y="119"/>
                    <a:pt x="85" y="104"/>
                    <a:pt x="85" y="85"/>
                  </a:cubicBezTo>
                  <a:lnTo>
                    <a:pt x="86" y="61"/>
                  </a:lnTo>
                  <a:cubicBezTo>
                    <a:pt x="86" y="56"/>
                    <a:pt x="90" y="52"/>
                    <a:pt x="95" y="52"/>
                  </a:cubicBezTo>
                  <a:cubicBezTo>
                    <a:pt x="99" y="53"/>
                    <a:pt x="103" y="56"/>
                    <a:pt x="103" y="61"/>
                  </a:cubicBezTo>
                  <a:lnTo>
                    <a:pt x="102" y="86"/>
                  </a:lnTo>
                  <a:cubicBezTo>
                    <a:pt x="102" y="114"/>
                    <a:pt x="79" y="136"/>
                    <a:pt x="5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3" name="Freeform 110">
              <a:extLst>
                <a:ext uri="{FF2B5EF4-FFF2-40B4-BE49-F238E27FC236}">
                  <a16:creationId xmlns:a16="http://schemas.microsoft.com/office/drawing/2014/main" id="{256CE32B-58C0-4781-AFC7-8177D89242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3408363"/>
              <a:ext cx="147637" cy="200025"/>
            </a:xfrm>
            <a:custGeom>
              <a:avLst/>
              <a:gdLst>
                <a:gd name="T0" fmla="*/ 17 w 102"/>
                <a:gd name="T1" fmla="*/ 17 h 136"/>
                <a:gd name="T2" fmla="*/ 17 w 102"/>
                <a:gd name="T3" fmla="*/ 85 h 136"/>
                <a:gd name="T4" fmla="*/ 51 w 102"/>
                <a:gd name="T5" fmla="*/ 119 h 136"/>
                <a:gd name="T6" fmla="*/ 85 w 102"/>
                <a:gd name="T7" fmla="*/ 85 h 136"/>
                <a:gd name="T8" fmla="*/ 85 w 102"/>
                <a:gd name="T9" fmla="*/ 17 h 136"/>
                <a:gd name="T10" fmla="*/ 17 w 102"/>
                <a:gd name="T11" fmla="*/ 17 h 136"/>
                <a:gd name="T12" fmla="*/ 51 w 102"/>
                <a:gd name="T13" fmla="*/ 136 h 136"/>
                <a:gd name="T14" fmla="*/ 0 w 102"/>
                <a:gd name="T15" fmla="*/ 85 h 136"/>
                <a:gd name="T16" fmla="*/ 0 w 102"/>
                <a:gd name="T17" fmla="*/ 8 h 136"/>
                <a:gd name="T18" fmla="*/ 8 w 102"/>
                <a:gd name="T19" fmla="*/ 0 h 136"/>
                <a:gd name="T20" fmla="*/ 93 w 102"/>
                <a:gd name="T21" fmla="*/ 0 h 136"/>
                <a:gd name="T22" fmla="*/ 102 w 102"/>
                <a:gd name="T23" fmla="*/ 8 h 136"/>
                <a:gd name="T24" fmla="*/ 102 w 102"/>
                <a:gd name="T25" fmla="*/ 85 h 136"/>
                <a:gd name="T26" fmla="*/ 51 w 102"/>
                <a:gd name="T2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136">
                  <a:moveTo>
                    <a:pt x="17" y="17"/>
                  </a:moveTo>
                  <a:lnTo>
                    <a:pt x="17" y="85"/>
                  </a:lnTo>
                  <a:cubicBezTo>
                    <a:pt x="17" y="104"/>
                    <a:pt x="32" y="119"/>
                    <a:pt x="51" y="119"/>
                  </a:cubicBezTo>
                  <a:cubicBezTo>
                    <a:pt x="69" y="119"/>
                    <a:pt x="85" y="104"/>
                    <a:pt x="85" y="85"/>
                  </a:cubicBezTo>
                  <a:lnTo>
                    <a:pt x="85" y="17"/>
                  </a:lnTo>
                  <a:lnTo>
                    <a:pt x="17" y="17"/>
                  </a:lnTo>
                  <a:close/>
                  <a:moveTo>
                    <a:pt x="51" y="136"/>
                  </a:moveTo>
                  <a:cubicBezTo>
                    <a:pt x="23" y="136"/>
                    <a:pt x="0" y="114"/>
                    <a:pt x="0" y="85"/>
                  </a:cubicBezTo>
                  <a:lnTo>
                    <a:pt x="0" y="8"/>
                  </a:lnTo>
                  <a:cubicBezTo>
                    <a:pt x="0" y="4"/>
                    <a:pt x="3" y="0"/>
                    <a:pt x="8" y="0"/>
                  </a:cubicBezTo>
                  <a:lnTo>
                    <a:pt x="93" y="0"/>
                  </a:lnTo>
                  <a:cubicBezTo>
                    <a:pt x="98" y="0"/>
                    <a:pt x="102" y="4"/>
                    <a:pt x="102" y="8"/>
                  </a:cubicBezTo>
                  <a:lnTo>
                    <a:pt x="102" y="85"/>
                  </a:lnTo>
                  <a:cubicBezTo>
                    <a:pt x="102" y="114"/>
                    <a:pt x="79" y="136"/>
                    <a:pt x="5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4" name="Freeform 111">
              <a:extLst>
                <a:ext uri="{FF2B5EF4-FFF2-40B4-BE49-F238E27FC236}">
                  <a16:creationId xmlns:a16="http://schemas.microsoft.com/office/drawing/2014/main" id="{75402BB4-0086-46C2-B086-A315AA643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8" y="3408363"/>
              <a:ext cx="71437" cy="25400"/>
            </a:xfrm>
            <a:custGeom>
              <a:avLst/>
              <a:gdLst>
                <a:gd name="T0" fmla="*/ 40 w 49"/>
                <a:gd name="T1" fmla="*/ 17 h 17"/>
                <a:gd name="T2" fmla="*/ 9 w 49"/>
                <a:gd name="T3" fmla="*/ 17 h 17"/>
                <a:gd name="T4" fmla="*/ 0 w 49"/>
                <a:gd name="T5" fmla="*/ 8 h 17"/>
                <a:gd name="T6" fmla="*/ 9 w 49"/>
                <a:gd name="T7" fmla="*/ 0 h 17"/>
                <a:gd name="T8" fmla="*/ 40 w 49"/>
                <a:gd name="T9" fmla="*/ 0 h 17"/>
                <a:gd name="T10" fmla="*/ 49 w 49"/>
                <a:gd name="T11" fmla="*/ 8 h 17"/>
                <a:gd name="T12" fmla="*/ 40 w 49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40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40" y="0"/>
                  </a:lnTo>
                  <a:cubicBezTo>
                    <a:pt x="45" y="0"/>
                    <a:pt x="49" y="4"/>
                    <a:pt x="49" y="8"/>
                  </a:cubicBezTo>
                  <a:cubicBezTo>
                    <a:pt x="49" y="13"/>
                    <a:pt x="45" y="17"/>
                    <a:pt x="4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5" name="Freeform 112">
              <a:extLst>
                <a:ext uri="{FF2B5EF4-FFF2-40B4-BE49-F238E27FC236}">
                  <a16:creationId xmlns:a16="http://schemas.microsoft.com/office/drawing/2014/main" id="{EA48FFA0-3DE2-42D0-A951-6D23BE4D4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9200" y="3408363"/>
              <a:ext cx="192087" cy="25400"/>
            </a:xfrm>
            <a:custGeom>
              <a:avLst/>
              <a:gdLst>
                <a:gd name="T0" fmla="*/ 125 w 133"/>
                <a:gd name="T1" fmla="*/ 17 h 17"/>
                <a:gd name="T2" fmla="*/ 8 w 133"/>
                <a:gd name="T3" fmla="*/ 17 h 17"/>
                <a:gd name="T4" fmla="*/ 0 w 133"/>
                <a:gd name="T5" fmla="*/ 8 h 17"/>
                <a:gd name="T6" fmla="*/ 8 w 133"/>
                <a:gd name="T7" fmla="*/ 0 h 17"/>
                <a:gd name="T8" fmla="*/ 125 w 133"/>
                <a:gd name="T9" fmla="*/ 0 h 17"/>
                <a:gd name="T10" fmla="*/ 133 w 133"/>
                <a:gd name="T11" fmla="*/ 8 h 17"/>
                <a:gd name="T12" fmla="*/ 125 w 13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17">
                  <a:moveTo>
                    <a:pt x="125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lnTo>
                    <a:pt x="125" y="0"/>
                  </a:lnTo>
                  <a:cubicBezTo>
                    <a:pt x="130" y="0"/>
                    <a:pt x="133" y="4"/>
                    <a:pt x="133" y="8"/>
                  </a:cubicBezTo>
                  <a:cubicBezTo>
                    <a:pt x="133" y="13"/>
                    <a:pt x="130" y="17"/>
                    <a:pt x="12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6" name="Freeform 113">
              <a:extLst>
                <a:ext uri="{FF2B5EF4-FFF2-40B4-BE49-F238E27FC236}">
                  <a16:creationId xmlns:a16="http://schemas.microsoft.com/office/drawing/2014/main" id="{D6AF42B2-D3F6-4942-AF79-401452FC7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625" y="3816350"/>
              <a:ext cx="823912" cy="25400"/>
            </a:xfrm>
            <a:custGeom>
              <a:avLst/>
              <a:gdLst>
                <a:gd name="T0" fmla="*/ 558 w 567"/>
                <a:gd name="T1" fmla="*/ 17 h 17"/>
                <a:gd name="T2" fmla="*/ 9 w 567"/>
                <a:gd name="T3" fmla="*/ 17 h 17"/>
                <a:gd name="T4" fmla="*/ 0 w 567"/>
                <a:gd name="T5" fmla="*/ 9 h 17"/>
                <a:gd name="T6" fmla="*/ 9 w 567"/>
                <a:gd name="T7" fmla="*/ 0 h 17"/>
                <a:gd name="T8" fmla="*/ 558 w 567"/>
                <a:gd name="T9" fmla="*/ 0 h 17"/>
                <a:gd name="T10" fmla="*/ 567 w 567"/>
                <a:gd name="T11" fmla="*/ 9 h 17"/>
                <a:gd name="T12" fmla="*/ 558 w 567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7" h="17">
                  <a:moveTo>
                    <a:pt x="558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558" y="0"/>
                  </a:lnTo>
                  <a:cubicBezTo>
                    <a:pt x="563" y="0"/>
                    <a:pt x="567" y="4"/>
                    <a:pt x="567" y="9"/>
                  </a:cubicBezTo>
                  <a:cubicBezTo>
                    <a:pt x="567" y="13"/>
                    <a:pt x="563" y="17"/>
                    <a:pt x="55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7" name="Freeform 114">
              <a:extLst>
                <a:ext uri="{FF2B5EF4-FFF2-40B4-BE49-F238E27FC236}">
                  <a16:creationId xmlns:a16="http://schemas.microsoft.com/office/drawing/2014/main" id="{65CCC156-68E4-44E2-9967-3D838D9CE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2013" y="3478213"/>
              <a:ext cx="23812" cy="69850"/>
            </a:xfrm>
            <a:custGeom>
              <a:avLst/>
              <a:gdLst>
                <a:gd name="T0" fmla="*/ 8 w 17"/>
                <a:gd name="T1" fmla="*/ 48 h 48"/>
                <a:gd name="T2" fmla="*/ 0 w 17"/>
                <a:gd name="T3" fmla="*/ 39 h 48"/>
                <a:gd name="T4" fmla="*/ 0 w 17"/>
                <a:gd name="T5" fmla="*/ 9 h 48"/>
                <a:gd name="T6" fmla="*/ 8 w 17"/>
                <a:gd name="T7" fmla="*/ 0 h 48"/>
                <a:gd name="T8" fmla="*/ 17 w 17"/>
                <a:gd name="T9" fmla="*/ 9 h 48"/>
                <a:gd name="T10" fmla="*/ 17 w 17"/>
                <a:gd name="T11" fmla="*/ 39 h 48"/>
                <a:gd name="T12" fmla="*/ 8 w 17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8">
                  <a:moveTo>
                    <a:pt x="8" y="48"/>
                  </a:moveTo>
                  <a:cubicBezTo>
                    <a:pt x="3" y="48"/>
                    <a:pt x="0" y="44"/>
                    <a:pt x="0" y="39"/>
                  </a:cubicBezTo>
                  <a:lnTo>
                    <a:pt x="0" y="9"/>
                  </a:lnTo>
                  <a:cubicBezTo>
                    <a:pt x="0" y="4"/>
                    <a:pt x="3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39"/>
                  </a:lnTo>
                  <a:cubicBezTo>
                    <a:pt x="17" y="44"/>
                    <a:pt x="13" y="48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115">
              <a:extLst>
                <a:ext uri="{FF2B5EF4-FFF2-40B4-BE49-F238E27FC236}">
                  <a16:creationId xmlns:a16="http://schemas.microsoft.com/office/drawing/2014/main" id="{50A96EE3-A8A2-4AA9-BAAD-8F5279E2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3478213"/>
              <a:ext cx="23812" cy="69850"/>
            </a:xfrm>
            <a:custGeom>
              <a:avLst/>
              <a:gdLst>
                <a:gd name="T0" fmla="*/ 8 w 17"/>
                <a:gd name="T1" fmla="*/ 48 h 48"/>
                <a:gd name="T2" fmla="*/ 0 w 17"/>
                <a:gd name="T3" fmla="*/ 39 h 48"/>
                <a:gd name="T4" fmla="*/ 0 w 17"/>
                <a:gd name="T5" fmla="*/ 9 h 48"/>
                <a:gd name="T6" fmla="*/ 8 w 17"/>
                <a:gd name="T7" fmla="*/ 0 h 48"/>
                <a:gd name="T8" fmla="*/ 17 w 17"/>
                <a:gd name="T9" fmla="*/ 9 h 48"/>
                <a:gd name="T10" fmla="*/ 17 w 17"/>
                <a:gd name="T11" fmla="*/ 39 h 48"/>
                <a:gd name="T12" fmla="*/ 8 w 17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8">
                  <a:moveTo>
                    <a:pt x="8" y="48"/>
                  </a:moveTo>
                  <a:cubicBezTo>
                    <a:pt x="4" y="48"/>
                    <a:pt x="0" y="44"/>
                    <a:pt x="0" y="39"/>
                  </a:cubicBezTo>
                  <a:lnTo>
                    <a:pt x="0" y="9"/>
                  </a:ln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lnTo>
                    <a:pt x="17" y="39"/>
                  </a:lnTo>
                  <a:cubicBezTo>
                    <a:pt x="17" y="44"/>
                    <a:pt x="13" y="48"/>
                    <a:pt x="8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9" name="Freeform 116">
              <a:extLst>
                <a:ext uri="{FF2B5EF4-FFF2-40B4-BE49-F238E27FC236}">
                  <a16:creationId xmlns:a16="http://schemas.microsoft.com/office/drawing/2014/main" id="{73FB2981-8BF1-4164-A394-AAC5F2235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75" y="3222625"/>
              <a:ext cx="315912" cy="111125"/>
            </a:xfrm>
            <a:custGeom>
              <a:avLst/>
              <a:gdLst>
                <a:gd name="T0" fmla="*/ 210 w 218"/>
                <a:gd name="T1" fmla="*/ 76 h 76"/>
                <a:gd name="T2" fmla="*/ 8 w 218"/>
                <a:gd name="T3" fmla="*/ 76 h 76"/>
                <a:gd name="T4" fmla="*/ 0 w 218"/>
                <a:gd name="T5" fmla="*/ 67 h 76"/>
                <a:gd name="T6" fmla="*/ 8 w 218"/>
                <a:gd name="T7" fmla="*/ 59 h 76"/>
                <a:gd name="T8" fmla="*/ 201 w 218"/>
                <a:gd name="T9" fmla="*/ 59 h 76"/>
                <a:gd name="T10" fmla="*/ 201 w 218"/>
                <a:gd name="T11" fmla="*/ 39 h 76"/>
                <a:gd name="T12" fmla="*/ 180 w 218"/>
                <a:gd name="T13" fmla="*/ 17 h 76"/>
                <a:gd name="T14" fmla="*/ 17 w 218"/>
                <a:gd name="T15" fmla="*/ 17 h 76"/>
                <a:gd name="T16" fmla="*/ 9 w 218"/>
                <a:gd name="T17" fmla="*/ 9 h 76"/>
                <a:gd name="T18" fmla="*/ 17 w 218"/>
                <a:gd name="T19" fmla="*/ 0 h 76"/>
                <a:gd name="T20" fmla="*/ 180 w 218"/>
                <a:gd name="T21" fmla="*/ 0 h 76"/>
                <a:gd name="T22" fmla="*/ 218 w 218"/>
                <a:gd name="T23" fmla="*/ 39 h 76"/>
                <a:gd name="T24" fmla="*/ 218 w 218"/>
                <a:gd name="T25" fmla="*/ 67 h 76"/>
                <a:gd name="T26" fmla="*/ 210 w 218"/>
                <a:gd name="T2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" h="76">
                  <a:moveTo>
                    <a:pt x="210" y="76"/>
                  </a:moveTo>
                  <a:lnTo>
                    <a:pt x="8" y="76"/>
                  </a:lnTo>
                  <a:cubicBezTo>
                    <a:pt x="3" y="76"/>
                    <a:pt x="0" y="72"/>
                    <a:pt x="0" y="67"/>
                  </a:cubicBezTo>
                  <a:cubicBezTo>
                    <a:pt x="0" y="63"/>
                    <a:pt x="3" y="59"/>
                    <a:pt x="8" y="59"/>
                  </a:cubicBezTo>
                  <a:lnTo>
                    <a:pt x="201" y="59"/>
                  </a:lnTo>
                  <a:lnTo>
                    <a:pt x="201" y="39"/>
                  </a:lnTo>
                  <a:cubicBezTo>
                    <a:pt x="201" y="27"/>
                    <a:pt x="192" y="17"/>
                    <a:pt x="180" y="17"/>
                  </a:cubicBezTo>
                  <a:lnTo>
                    <a:pt x="17" y="17"/>
                  </a:lnTo>
                  <a:cubicBezTo>
                    <a:pt x="12" y="17"/>
                    <a:pt x="9" y="14"/>
                    <a:pt x="9" y="9"/>
                  </a:cubicBezTo>
                  <a:cubicBezTo>
                    <a:pt x="9" y="4"/>
                    <a:pt x="12" y="0"/>
                    <a:pt x="17" y="0"/>
                  </a:cubicBezTo>
                  <a:lnTo>
                    <a:pt x="180" y="0"/>
                  </a:lnTo>
                  <a:cubicBezTo>
                    <a:pt x="201" y="0"/>
                    <a:pt x="218" y="18"/>
                    <a:pt x="218" y="39"/>
                  </a:cubicBezTo>
                  <a:lnTo>
                    <a:pt x="218" y="67"/>
                  </a:lnTo>
                  <a:cubicBezTo>
                    <a:pt x="218" y="72"/>
                    <a:pt x="215" y="76"/>
                    <a:pt x="210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0" name="Freeform 117">
              <a:extLst>
                <a:ext uri="{FF2B5EF4-FFF2-40B4-BE49-F238E27FC236}">
                  <a16:creationId xmlns:a16="http://schemas.microsoft.com/office/drawing/2014/main" id="{EF612F4B-D034-429C-A138-24FE4E505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5" y="3167063"/>
              <a:ext cx="363537" cy="166688"/>
            </a:xfrm>
            <a:custGeom>
              <a:avLst/>
              <a:gdLst>
                <a:gd name="T0" fmla="*/ 242 w 250"/>
                <a:gd name="T1" fmla="*/ 114 h 114"/>
                <a:gd name="T2" fmla="*/ 9 w 250"/>
                <a:gd name="T3" fmla="*/ 114 h 114"/>
                <a:gd name="T4" fmla="*/ 1 w 250"/>
                <a:gd name="T5" fmla="*/ 105 h 114"/>
                <a:gd name="T6" fmla="*/ 9 w 250"/>
                <a:gd name="T7" fmla="*/ 97 h 114"/>
                <a:gd name="T8" fmla="*/ 233 w 250"/>
                <a:gd name="T9" fmla="*/ 97 h 114"/>
                <a:gd name="T10" fmla="*/ 233 w 250"/>
                <a:gd name="T11" fmla="*/ 69 h 114"/>
                <a:gd name="T12" fmla="*/ 181 w 250"/>
                <a:gd name="T13" fmla="*/ 17 h 114"/>
                <a:gd name="T14" fmla="*/ 8 w 250"/>
                <a:gd name="T15" fmla="*/ 17 h 114"/>
                <a:gd name="T16" fmla="*/ 0 w 250"/>
                <a:gd name="T17" fmla="*/ 8 h 114"/>
                <a:gd name="T18" fmla="*/ 8 w 250"/>
                <a:gd name="T19" fmla="*/ 0 h 114"/>
                <a:gd name="T20" fmla="*/ 181 w 250"/>
                <a:gd name="T21" fmla="*/ 0 h 114"/>
                <a:gd name="T22" fmla="*/ 250 w 250"/>
                <a:gd name="T23" fmla="*/ 69 h 114"/>
                <a:gd name="T24" fmla="*/ 250 w 250"/>
                <a:gd name="T25" fmla="*/ 105 h 114"/>
                <a:gd name="T26" fmla="*/ 242 w 250"/>
                <a:gd name="T27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114">
                  <a:moveTo>
                    <a:pt x="242" y="114"/>
                  </a:moveTo>
                  <a:lnTo>
                    <a:pt x="9" y="114"/>
                  </a:lnTo>
                  <a:cubicBezTo>
                    <a:pt x="5" y="114"/>
                    <a:pt x="1" y="110"/>
                    <a:pt x="1" y="105"/>
                  </a:cubicBezTo>
                  <a:cubicBezTo>
                    <a:pt x="1" y="101"/>
                    <a:pt x="5" y="97"/>
                    <a:pt x="9" y="97"/>
                  </a:cubicBezTo>
                  <a:lnTo>
                    <a:pt x="233" y="97"/>
                  </a:lnTo>
                  <a:lnTo>
                    <a:pt x="233" y="69"/>
                  </a:lnTo>
                  <a:cubicBezTo>
                    <a:pt x="233" y="40"/>
                    <a:pt x="210" y="17"/>
                    <a:pt x="181" y="17"/>
                  </a:cubicBezTo>
                  <a:lnTo>
                    <a:pt x="8" y="17"/>
                  </a:lnTo>
                  <a:cubicBezTo>
                    <a:pt x="3" y="17"/>
                    <a:pt x="0" y="13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lnTo>
                    <a:pt x="181" y="0"/>
                  </a:lnTo>
                  <a:cubicBezTo>
                    <a:pt x="219" y="0"/>
                    <a:pt x="250" y="31"/>
                    <a:pt x="250" y="69"/>
                  </a:cubicBezTo>
                  <a:lnTo>
                    <a:pt x="250" y="105"/>
                  </a:lnTo>
                  <a:cubicBezTo>
                    <a:pt x="250" y="110"/>
                    <a:pt x="247" y="114"/>
                    <a:pt x="242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1" name="Freeform 118">
              <a:extLst>
                <a:ext uri="{FF2B5EF4-FFF2-40B4-BE49-F238E27FC236}">
                  <a16:creationId xmlns:a16="http://schemas.microsoft.com/office/drawing/2014/main" id="{559DE8DF-FC1B-45CC-B3EC-CA1EAD0DF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6738" y="3122613"/>
              <a:ext cx="373062" cy="350838"/>
            </a:xfrm>
            <a:custGeom>
              <a:avLst/>
              <a:gdLst>
                <a:gd name="T0" fmla="*/ 39 w 257"/>
                <a:gd name="T1" fmla="*/ 18 h 240"/>
                <a:gd name="T2" fmla="*/ 17 w 257"/>
                <a:gd name="T3" fmla="*/ 39 h 240"/>
                <a:gd name="T4" fmla="*/ 17 w 257"/>
                <a:gd name="T5" fmla="*/ 138 h 240"/>
                <a:gd name="T6" fmla="*/ 39 w 257"/>
                <a:gd name="T7" fmla="*/ 160 h 240"/>
                <a:gd name="T8" fmla="*/ 173 w 257"/>
                <a:gd name="T9" fmla="*/ 160 h 240"/>
                <a:gd name="T10" fmla="*/ 200 w 257"/>
                <a:gd name="T11" fmla="*/ 171 h 240"/>
                <a:gd name="T12" fmla="*/ 240 w 257"/>
                <a:gd name="T13" fmla="*/ 211 h 240"/>
                <a:gd name="T14" fmla="*/ 240 w 257"/>
                <a:gd name="T15" fmla="*/ 39 h 240"/>
                <a:gd name="T16" fmla="*/ 218 w 257"/>
                <a:gd name="T17" fmla="*/ 18 h 240"/>
                <a:gd name="T18" fmla="*/ 39 w 257"/>
                <a:gd name="T19" fmla="*/ 18 h 240"/>
                <a:gd name="T20" fmla="*/ 249 w 257"/>
                <a:gd name="T21" fmla="*/ 240 h 240"/>
                <a:gd name="T22" fmla="*/ 242 w 257"/>
                <a:gd name="T23" fmla="*/ 238 h 240"/>
                <a:gd name="T24" fmla="*/ 188 w 257"/>
                <a:gd name="T25" fmla="*/ 183 h 240"/>
                <a:gd name="T26" fmla="*/ 173 w 257"/>
                <a:gd name="T27" fmla="*/ 177 h 240"/>
                <a:gd name="T28" fmla="*/ 39 w 257"/>
                <a:gd name="T29" fmla="*/ 177 h 240"/>
                <a:gd name="T30" fmla="*/ 0 w 257"/>
                <a:gd name="T31" fmla="*/ 138 h 240"/>
                <a:gd name="T32" fmla="*/ 0 w 257"/>
                <a:gd name="T33" fmla="*/ 39 h 240"/>
                <a:gd name="T34" fmla="*/ 39 w 257"/>
                <a:gd name="T35" fmla="*/ 0 h 240"/>
                <a:gd name="T36" fmla="*/ 218 w 257"/>
                <a:gd name="T37" fmla="*/ 0 h 240"/>
                <a:gd name="T38" fmla="*/ 257 w 257"/>
                <a:gd name="T39" fmla="*/ 39 h 240"/>
                <a:gd name="T40" fmla="*/ 257 w 257"/>
                <a:gd name="T41" fmla="*/ 232 h 240"/>
                <a:gd name="T42" fmla="*/ 252 w 257"/>
                <a:gd name="T43" fmla="*/ 240 h 240"/>
                <a:gd name="T44" fmla="*/ 249 w 257"/>
                <a:gd name="T4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" h="240">
                  <a:moveTo>
                    <a:pt x="39" y="18"/>
                  </a:moveTo>
                  <a:cubicBezTo>
                    <a:pt x="27" y="18"/>
                    <a:pt x="17" y="27"/>
                    <a:pt x="17" y="39"/>
                  </a:cubicBezTo>
                  <a:lnTo>
                    <a:pt x="17" y="138"/>
                  </a:lnTo>
                  <a:cubicBezTo>
                    <a:pt x="17" y="150"/>
                    <a:pt x="27" y="160"/>
                    <a:pt x="39" y="160"/>
                  </a:cubicBezTo>
                  <a:lnTo>
                    <a:pt x="173" y="160"/>
                  </a:lnTo>
                  <a:cubicBezTo>
                    <a:pt x="183" y="160"/>
                    <a:pt x="193" y="164"/>
                    <a:pt x="200" y="171"/>
                  </a:cubicBezTo>
                  <a:lnTo>
                    <a:pt x="240" y="211"/>
                  </a:lnTo>
                  <a:lnTo>
                    <a:pt x="240" y="39"/>
                  </a:lnTo>
                  <a:cubicBezTo>
                    <a:pt x="240" y="27"/>
                    <a:pt x="230" y="18"/>
                    <a:pt x="218" y="18"/>
                  </a:cubicBezTo>
                  <a:lnTo>
                    <a:pt x="39" y="18"/>
                  </a:lnTo>
                  <a:close/>
                  <a:moveTo>
                    <a:pt x="249" y="240"/>
                  </a:moveTo>
                  <a:cubicBezTo>
                    <a:pt x="246" y="240"/>
                    <a:pt x="244" y="239"/>
                    <a:pt x="242" y="238"/>
                  </a:cubicBezTo>
                  <a:lnTo>
                    <a:pt x="188" y="183"/>
                  </a:lnTo>
                  <a:cubicBezTo>
                    <a:pt x="184" y="179"/>
                    <a:pt x="178" y="177"/>
                    <a:pt x="173" y="177"/>
                  </a:cubicBezTo>
                  <a:lnTo>
                    <a:pt x="39" y="177"/>
                  </a:lnTo>
                  <a:cubicBezTo>
                    <a:pt x="18" y="177"/>
                    <a:pt x="0" y="159"/>
                    <a:pt x="0" y="138"/>
                  </a:cubicBezTo>
                  <a:lnTo>
                    <a:pt x="0" y="39"/>
                  </a:lnTo>
                  <a:cubicBezTo>
                    <a:pt x="0" y="18"/>
                    <a:pt x="18" y="0"/>
                    <a:pt x="39" y="0"/>
                  </a:cubicBezTo>
                  <a:lnTo>
                    <a:pt x="218" y="0"/>
                  </a:lnTo>
                  <a:cubicBezTo>
                    <a:pt x="240" y="0"/>
                    <a:pt x="257" y="18"/>
                    <a:pt x="257" y="39"/>
                  </a:cubicBezTo>
                  <a:lnTo>
                    <a:pt x="257" y="232"/>
                  </a:lnTo>
                  <a:cubicBezTo>
                    <a:pt x="257" y="235"/>
                    <a:pt x="255" y="238"/>
                    <a:pt x="252" y="240"/>
                  </a:cubicBezTo>
                  <a:cubicBezTo>
                    <a:pt x="251" y="240"/>
                    <a:pt x="250" y="240"/>
                    <a:pt x="249" y="2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119">
              <a:extLst>
                <a:ext uri="{FF2B5EF4-FFF2-40B4-BE49-F238E27FC236}">
                  <a16:creationId xmlns:a16="http://schemas.microsoft.com/office/drawing/2014/main" id="{4459C705-B3BB-47D5-92C6-FE4C431ED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3201988"/>
              <a:ext cx="211137" cy="25400"/>
            </a:xfrm>
            <a:custGeom>
              <a:avLst/>
              <a:gdLst>
                <a:gd name="T0" fmla="*/ 137 w 145"/>
                <a:gd name="T1" fmla="*/ 17 h 17"/>
                <a:gd name="T2" fmla="*/ 8 w 145"/>
                <a:gd name="T3" fmla="*/ 17 h 17"/>
                <a:gd name="T4" fmla="*/ 0 w 145"/>
                <a:gd name="T5" fmla="*/ 8 h 17"/>
                <a:gd name="T6" fmla="*/ 8 w 145"/>
                <a:gd name="T7" fmla="*/ 0 h 17"/>
                <a:gd name="T8" fmla="*/ 137 w 145"/>
                <a:gd name="T9" fmla="*/ 0 h 17"/>
                <a:gd name="T10" fmla="*/ 145 w 145"/>
                <a:gd name="T11" fmla="*/ 8 h 17"/>
                <a:gd name="T12" fmla="*/ 137 w 14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">
                  <a:moveTo>
                    <a:pt x="137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37" y="0"/>
                  </a:lnTo>
                  <a:cubicBezTo>
                    <a:pt x="142" y="0"/>
                    <a:pt x="145" y="3"/>
                    <a:pt x="145" y="8"/>
                  </a:cubicBezTo>
                  <a:cubicBezTo>
                    <a:pt x="145" y="13"/>
                    <a:pt x="142" y="17"/>
                    <a:pt x="13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3" name="Freeform 120">
              <a:extLst>
                <a:ext uri="{FF2B5EF4-FFF2-40B4-BE49-F238E27FC236}">
                  <a16:creationId xmlns:a16="http://schemas.microsoft.com/office/drawing/2014/main" id="{8EBF3BFB-A9DF-4FC4-AB53-E87C253BF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7700" y="3259138"/>
              <a:ext cx="211137" cy="25400"/>
            </a:xfrm>
            <a:custGeom>
              <a:avLst/>
              <a:gdLst>
                <a:gd name="T0" fmla="*/ 137 w 145"/>
                <a:gd name="T1" fmla="*/ 17 h 17"/>
                <a:gd name="T2" fmla="*/ 8 w 145"/>
                <a:gd name="T3" fmla="*/ 17 h 17"/>
                <a:gd name="T4" fmla="*/ 0 w 145"/>
                <a:gd name="T5" fmla="*/ 8 h 17"/>
                <a:gd name="T6" fmla="*/ 8 w 145"/>
                <a:gd name="T7" fmla="*/ 0 h 17"/>
                <a:gd name="T8" fmla="*/ 137 w 145"/>
                <a:gd name="T9" fmla="*/ 0 h 17"/>
                <a:gd name="T10" fmla="*/ 145 w 145"/>
                <a:gd name="T11" fmla="*/ 8 h 17"/>
                <a:gd name="T12" fmla="*/ 137 w 14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7">
                  <a:moveTo>
                    <a:pt x="137" y="17"/>
                  </a:moveTo>
                  <a:lnTo>
                    <a:pt x="8" y="17"/>
                  </a:ln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lnTo>
                    <a:pt x="137" y="0"/>
                  </a:lnTo>
                  <a:cubicBezTo>
                    <a:pt x="142" y="0"/>
                    <a:pt x="145" y="3"/>
                    <a:pt x="145" y="8"/>
                  </a:cubicBezTo>
                  <a:cubicBezTo>
                    <a:pt x="145" y="13"/>
                    <a:pt x="142" y="17"/>
                    <a:pt x="137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121">
              <a:extLst>
                <a:ext uri="{FF2B5EF4-FFF2-40B4-BE49-F238E27FC236}">
                  <a16:creationId xmlns:a16="http://schemas.microsoft.com/office/drawing/2014/main" id="{A588F0FA-075B-4154-89B1-630B93D26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350" y="3895725"/>
              <a:ext cx="904875" cy="25400"/>
            </a:xfrm>
            <a:custGeom>
              <a:avLst/>
              <a:gdLst>
                <a:gd name="T0" fmla="*/ 616 w 624"/>
                <a:gd name="T1" fmla="*/ 17 h 17"/>
                <a:gd name="T2" fmla="*/ 9 w 624"/>
                <a:gd name="T3" fmla="*/ 17 h 17"/>
                <a:gd name="T4" fmla="*/ 0 w 624"/>
                <a:gd name="T5" fmla="*/ 9 h 17"/>
                <a:gd name="T6" fmla="*/ 9 w 624"/>
                <a:gd name="T7" fmla="*/ 0 h 17"/>
                <a:gd name="T8" fmla="*/ 616 w 624"/>
                <a:gd name="T9" fmla="*/ 0 h 17"/>
                <a:gd name="T10" fmla="*/ 624 w 624"/>
                <a:gd name="T11" fmla="*/ 9 h 17"/>
                <a:gd name="T12" fmla="*/ 616 w 62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" h="17">
                  <a:moveTo>
                    <a:pt x="616" y="17"/>
                  </a:moveTo>
                  <a:lnTo>
                    <a:pt x="9" y="17"/>
                  </a:ln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lnTo>
                    <a:pt x="616" y="0"/>
                  </a:lnTo>
                  <a:cubicBezTo>
                    <a:pt x="621" y="0"/>
                    <a:pt x="624" y="4"/>
                    <a:pt x="624" y="9"/>
                  </a:cubicBezTo>
                  <a:cubicBezTo>
                    <a:pt x="624" y="13"/>
                    <a:pt x="621" y="17"/>
                    <a:pt x="61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AE41732F-704F-4B17-97BD-84764A53B38E}"/>
              </a:ext>
            </a:extLst>
          </p:cNvPr>
          <p:cNvGrpSpPr/>
          <p:nvPr/>
        </p:nvGrpSpPr>
        <p:grpSpPr>
          <a:xfrm>
            <a:off x="391210" y="6334862"/>
            <a:ext cx="11544352" cy="304534"/>
            <a:chOff x="391210" y="6334862"/>
            <a:chExt cx="11544352" cy="304534"/>
          </a:xfrm>
        </p:grpSpPr>
        <p:pic>
          <p:nvPicPr>
            <p:cNvPr id="77" name="Google Shape;194;p8">
              <a:extLst>
                <a:ext uri="{FF2B5EF4-FFF2-40B4-BE49-F238E27FC236}">
                  <a16:creationId xmlns:a16="http://schemas.microsoft.com/office/drawing/2014/main" id="{5F1EF609-4846-4D08-9309-7393CEE766AE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027782" y="6393176"/>
              <a:ext cx="907780" cy="2462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Рисунок 77" descr="Изображение выглядит как Шрифт, Графика, снимок экрана, логотип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DB21BED-3C5D-4FD2-AE33-F44F1FE61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210" y="6334862"/>
              <a:ext cx="874016" cy="26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14565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TFQ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A29DCC"/>
      </a:accent1>
      <a:accent2>
        <a:srgbClr val="2D2B6F"/>
      </a:accent2>
      <a:accent3>
        <a:srgbClr val="54479D"/>
      </a:accent3>
      <a:accent4>
        <a:srgbClr val="FADB2D"/>
      </a:accent4>
      <a:accent5>
        <a:srgbClr val="139161"/>
      </a:accent5>
      <a:accent6>
        <a:srgbClr val="E1D8D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E2C7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1817</Words>
  <Application>Microsoft Office PowerPoint</Application>
  <PresentationFormat>Широкоэкранный</PresentationFormat>
  <Paragraphs>277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Aptos</vt:lpstr>
      <vt:lpstr>Arial</vt:lpstr>
      <vt:lpstr>Arial Regular</vt:lpstr>
      <vt:lpstr>Calibri</vt:lpstr>
      <vt:lpstr>Segoe UI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Sabina Mustafina</cp:lastModifiedBy>
  <cp:revision>49</cp:revision>
  <dcterms:created xsi:type="dcterms:W3CDTF">2023-09-25T09:37:13Z</dcterms:created>
  <dcterms:modified xsi:type="dcterms:W3CDTF">2025-06-12T19:23:33Z</dcterms:modified>
</cp:coreProperties>
</file>